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6"/>
    <p:sldMasterId id="2147483747" r:id="rId7"/>
    <p:sldMasterId id="2147483759" r:id="rId8"/>
    <p:sldMasterId id="2147483772" r:id="rId9"/>
    <p:sldMasterId id="2147483799" r:id="rId10"/>
  </p:sldMasterIdLst>
  <p:notesMasterIdLst>
    <p:notesMasterId r:id="rId57"/>
  </p:notesMasterIdLst>
  <p:sldIdLst>
    <p:sldId id="256" r:id="rId11"/>
    <p:sldId id="1041" r:id="rId12"/>
    <p:sldId id="1043" r:id="rId13"/>
    <p:sldId id="2142533104" r:id="rId14"/>
    <p:sldId id="261" r:id="rId15"/>
    <p:sldId id="2142533105" r:id="rId16"/>
    <p:sldId id="298" r:id="rId17"/>
    <p:sldId id="315" r:id="rId18"/>
    <p:sldId id="317" r:id="rId19"/>
    <p:sldId id="2147476864" r:id="rId20"/>
    <p:sldId id="540" r:id="rId21"/>
    <p:sldId id="542" r:id="rId22"/>
    <p:sldId id="341" r:id="rId23"/>
    <p:sldId id="310" r:id="rId24"/>
    <p:sldId id="2147476878" r:id="rId25"/>
    <p:sldId id="267" r:id="rId26"/>
    <p:sldId id="2147476883" r:id="rId27"/>
    <p:sldId id="2147476884" r:id="rId28"/>
    <p:sldId id="2147476888" r:id="rId29"/>
    <p:sldId id="2147476891" r:id="rId30"/>
    <p:sldId id="2147476894" r:id="rId31"/>
    <p:sldId id="2147476896" r:id="rId32"/>
    <p:sldId id="2147476895" r:id="rId33"/>
    <p:sldId id="2147476885" r:id="rId34"/>
    <p:sldId id="2147476886" r:id="rId35"/>
    <p:sldId id="2147476887" r:id="rId36"/>
    <p:sldId id="2147309265" r:id="rId37"/>
    <p:sldId id="2147309266" r:id="rId38"/>
    <p:sldId id="351" r:id="rId39"/>
    <p:sldId id="2147476882" r:id="rId40"/>
    <p:sldId id="347" r:id="rId41"/>
    <p:sldId id="348" r:id="rId42"/>
    <p:sldId id="509" r:id="rId43"/>
    <p:sldId id="2147476897" r:id="rId44"/>
    <p:sldId id="2147309203" r:id="rId45"/>
    <p:sldId id="2147476889" r:id="rId46"/>
    <p:sldId id="2147309210" r:id="rId47"/>
    <p:sldId id="303" r:id="rId48"/>
    <p:sldId id="321" r:id="rId49"/>
    <p:sldId id="2147309211" r:id="rId50"/>
    <p:sldId id="2147476898" r:id="rId51"/>
    <p:sldId id="328" r:id="rId52"/>
    <p:sldId id="360" r:id="rId53"/>
    <p:sldId id="356" r:id="rId54"/>
    <p:sldId id="320" r:id="rId55"/>
    <p:sldId id="262" r:id="rId5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0510DB-C50D-485E-A1A3-0A4D5D7C7985}" v="22" dt="2026-05-12T15:16:42.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7893" autoAdjust="0"/>
  </p:normalViewPr>
  <p:slideViewPr>
    <p:cSldViewPr snapToGrid="0">
      <p:cViewPr varScale="1">
        <p:scale>
          <a:sx n="97" d="100"/>
          <a:sy n="97" d="100"/>
        </p:scale>
        <p:origin x="1032" y="84"/>
      </p:cViewPr>
      <p:guideLst/>
    </p:cSldViewPr>
  </p:slideViewPr>
  <p:outlineViewPr>
    <p:cViewPr>
      <p:scale>
        <a:sx n="33" d="100"/>
        <a:sy n="33" d="100"/>
      </p:scale>
      <p:origin x="0" y="-802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8" Type="http://schemas.openxmlformats.org/officeDocument/2006/relationships/slideMaster" Target="slideMasters/slideMaster3.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notesMaster" Target="notesMasters/notesMaster1.xml"/><Relationship Id="rId10" Type="http://schemas.openxmlformats.org/officeDocument/2006/relationships/slideMaster" Target="slideMasters/slideMaster5.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4.xml"/></Relationships>
</file>

<file path=ppt/diagrams/_rels/data1.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image" Target="../media/image67.svg"/><Relationship Id="rId4" Type="http://schemas.openxmlformats.org/officeDocument/2006/relationships/image" Target="../media/image70.svg"/></Relationships>
</file>

<file path=ppt/diagrams/_rels/data2.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svg"/><Relationship Id="rId1" Type="http://schemas.openxmlformats.org/officeDocument/2006/relationships/image" Target="../media/image71.svg"/><Relationship Id="rId4" Type="http://schemas.openxmlformats.org/officeDocument/2006/relationships/image" Target="../media/image74.svg"/></Relationships>
</file>

<file path=ppt/diagrams/_rels/data9.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svg"/><Relationship Id="rId1" Type="http://schemas.openxmlformats.org/officeDocument/2006/relationships/image" Target="../media/image88.svg"/></Relationships>
</file>

<file path=ppt/diagrams/_rels/data10.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92.svg"/><Relationship Id="rId1" Type="http://schemas.openxmlformats.org/officeDocument/2006/relationships/image" Target="../media/image9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image" Target="../media/image67.svg"/><Relationship Id="rId4" Type="http://schemas.openxmlformats.org/officeDocument/2006/relationships/image" Target="../media/image7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svg"/><Relationship Id="rId1" Type="http://schemas.openxmlformats.org/officeDocument/2006/relationships/image" Target="../media/image71.svg"/><Relationship Id="rId4" Type="http://schemas.openxmlformats.org/officeDocument/2006/relationships/image" Target="../media/image74.svg"/></Relationships>
</file>

<file path=ppt/diagrams/_rels/drawing9.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svg"/><Relationship Id="rId1" Type="http://schemas.openxmlformats.org/officeDocument/2006/relationships/image" Target="../media/image88.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92.svg"/><Relationship Id="rId1" Type="http://schemas.openxmlformats.org/officeDocument/2006/relationships/image" Target="../media/image9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55D52-0679-4A62-951F-B2A31341ACD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5BB0EC1-9C82-4F04-8078-5E8E5FEEAC0F}">
      <dgm:prSet/>
      <dgm:spPr/>
      <dgm:t>
        <a:bodyPr/>
        <a:lstStyle/>
        <a:p>
          <a:pPr>
            <a:lnSpc>
              <a:spcPct val="100000"/>
            </a:lnSpc>
          </a:pPr>
          <a:r>
            <a:rPr lang="en-US"/>
            <a:t>The catalyst to connect and improve the quality of life for all Virginians through innovative transportation solutions</a:t>
          </a:r>
        </a:p>
      </dgm:t>
    </dgm:pt>
    <dgm:pt modelId="{01816B51-E96F-413B-A2B5-99B651A9030A}" type="parTrans" cxnId="{69308746-FE3F-45B0-B2DA-89630816FAF7}">
      <dgm:prSet/>
      <dgm:spPr/>
      <dgm:t>
        <a:bodyPr/>
        <a:lstStyle/>
        <a:p>
          <a:endParaRPr lang="en-US"/>
        </a:p>
      </dgm:t>
    </dgm:pt>
    <dgm:pt modelId="{065CCCC5-D5B4-455C-BCF2-E21C54EC501D}" type="sibTrans" cxnId="{69308746-FE3F-45B0-B2DA-89630816FAF7}">
      <dgm:prSet/>
      <dgm:spPr/>
      <dgm:t>
        <a:bodyPr/>
        <a:lstStyle/>
        <a:p>
          <a:endParaRPr lang="en-US"/>
        </a:p>
      </dgm:t>
    </dgm:pt>
    <dgm:pt modelId="{FE352F4B-56A7-491C-84F6-F3A0501D6E21}">
      <dgm:prSet/>
      <dgm:spPr/>
      <dgm:t>
        <a:bodyPr/>
        <a:lstStyle/>
        <a:p>
          <a:pPr>
            <a:lnSpc>
              <a:spcPct val="100000"/>
            </a:lnSpc>
          </a:pPr>
          <a:r>
            <a:rPr lang="en-US"/>
            <a:t>Our vision is a connected Commonwealth with an integrated multimodal network that serves every person, every business, and every need</a:t>
          </a:r>
        </a:p>
      </dgm:t>
    </dgm:pt>
    <dgm:pt modelId="{6D3BCA76-215B-498D-A273-88C878227721}" type="parTrans" cxnId="{90E51B77-22DA-4C9E-83D7-5D697392B378}">
      <dgm:prSet/>
      <dgm:spPr/>
      <dgm:t>
        <a:bodyPr/>
        <a:lstStyle/>
        <a:p>
          <a:endParaRPr lang="en-US"/>
        </a:p>
      </dgm:t>
    </dgm:pt>
    <dgm:pt modelId="{652E1BB9-B38C-4C59-BC75-4DE4196E1844}" type="sibTrans" cxnId="{90E51B77-22DA-4C9E-83D7-5D697392B378}">
      <dgm:prSet/>
      <dgm:spPr/>
      <dgm:t>
        <a:bodyPr/>
        <a:lstStyle/>
        <a:p>
          <a:endParaRPr lang="en-US"/>
        </a:p>
      </dgm:t>
    </dgm:pt>
    <dgm:pt modelId="{8C5A087B-0A56-4AA2-BFA8-E83A13D6EEDC}">
      <dgm:prSet/>
      <dgm:spPr/>
      <dgm:t>
        <a:bodyPr/>
        <a:lstStyle/>
        <a:p>
          <a:pPr>
            <a:lnSpc>
              <a:spcPct val="100000"/>
            </a:lnSpc>
          </a:pPr>
          <a:r>
            <a:rPr lang="en-US" b="0" i="0"/>
            <a:t>The agency works with rail and public transportation stakeholders to provide service to people throughout Virginia</a:t>
          </a:r>
          <a:endParaRPr lang="en-US"/>
        </a:p>
      </dgm:t>
    </dgm:pt>
    <dgm:pt modelId="{CF046B36-3421-4E1C-8F8C-519A100F422A}" type="parTrans" cxnId="{F6375FAD-6F40-46B1-9612-CF5660F8C4AE}">
      <dgm:prSet/>
      <dgm:spPr/>
      <dgm:t>
        <a:bodyPr/>
        <a:lstStyle/>
        <a:p>
          <a:endParaRPr lang="en-US"/>
        </a:p>
      </dgm:t>
    </dgm:pt>
    <dgm:pt modelId="{77D40E40-5857-41C6-ACD6-B6D5DFD60325}" type="sibTrans" cxnId="{F6375FAD-6F40-46B1-9612-CF5660F8C4AE}">
      <dgm:prSet/>
      <dgm:spPr/>
      <dgm:t>
        <a:bodyPr/>
        <a:lstStyle/>
        <a:p>
          <a:endParaRPr lang="en-US"/>
        </a:p>
      </dgm:t>
    </dgm:pt>
    <dgm:pt modelId="{D4958B86-772B-4485-B276-DDDF31A418CF}">
      <dgm:prSet/>
      <dgm:spPr/>
      <dgm:t>
        <a:bodyPr/>
        <a:lstStyle/>
        <a:p>
          <a:pPr>
            <a:lnSpc>
              <a:spcPct val="100000"/>
            </a:lnSpc>
          </a:pPr>
          <a:r>
            <a:rPr lang="en-US"/>
            <a:t>P</a:t>
          </a:r>
          <a:r>
            <a:rPr lang="en-US" b="0" i="0"/>
            <a:t>romotes transportation options to the general public, businesses, and community decision-makers</a:t>
          </a:r>
          <a:endParaRPr lang="en-US"/>
        </a:p>
      </dgm:t>
    </dgm:pt>
    <dgm:pt modelId="{96975927-0624-49A0-A98B-A0F78E2137E5}" type="parTrans" cxnId="{5CB7D69E-32DB-437D-A32A-1810B9787FDE}">
      <dgm:prSet/>
      <dgm:spPr/>
      <dgm:t>
        <a:bodyPr/>
        <a:lstStyle/>
        <a:p>
          <a:endParaRPr lang="en-US"/>
        </a:p>
      </dgm:t>
    </dgm:pt>
    <dgm:pt modelId="{1B82F8AB-C61E-44F3-B565-785F9A3F4B34}" type="sibTrans" cxnId="{5CB7D69E-32DB-437D-A32A-1810B9787FDE}">
      <dgm:prSet/>
      <dgm:spPr/>
      <dgm:t>
        <a:bodyPr/>
        <a:lstStyle/>
        <a:p>
          <a:endParaRPr lang="en-US"/>
        </a:p>
      </dgm:t>
    </dgm:pt>
    <dgm:pt modelId="{C4CA945E-2B36-408B-B3BF-A528CE2184EC}" type="pres">
      <dgm:prSet presAssocID="{BDC55D52-0679-4A62-951F-B2A31341ACD7}" presName="root" presStyleCnt="0">
        <dgm:presLayoutVars>
          <dgm:dir/>
          <dgm:resizeHandles val="exact"/>
        </dgm:presLayoutVars>
      </dgm:prSet>
      <dgm:spPr/>
    </dgm:pt>
    <dgm:pt modelId="{FD0BE319-6761-4117-9398-F71B07DE2BA3}" type="pres">
      <dgm:prSet presAssocID="{35BB0EC1-9C82-4F04-8078-5E8E5FEEAC0F}" presName="compNode" presStyleCnt="0"/>
      <dgm:spPr/>
    </dgm:pt>
    <dgm:pt modelId="{7F6DCEE9-8026-4AD6-8BD0-0790BBDB2CA6}" type="pres">
      <dgm:prSet presAssocID="{35BB0EC1-9C82-4F04-8078-5E8E5FEEAC0F}" presName="bgRect" presStyleLbl="bgShp" presStyleIdx="0" presStyleCnt="4"/>
      <dgm:spPr/>
    </dgm:pt>
    <dgm:pt modelId="{350A8FAF-9A08-4C32-B1DF-4EB462E57641}" type="pres">
      <dgm:prSet presAssocID="{35BB0EC1-9C82-4F04-8078-5E8E5FEEAC0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rain"/>
        </a:ext>
      </dgm:extLst>
    </dgm:pt>
    <dgm:pt modelId="{F108B0F7-CC96-41FD-8527-49FDAC967165}" type="pres">
      <dgm:prSet presAssocID="{35BB0EC1-9C82-4F04-8078-5E8E5FEEAC0F}" presName="spaceRect" presStyleCnt="0"/>
      <dgm:spPr/>
    </dgm:pt>
    <dgm:pt modelId="{0CA209BE-8CBD-491A-8CF4-FD424A6BD9ED}" type="pres">
      <dgm:prSet presAssocID="{35BB0EC1-9C82-4F04-8078-5E8E5FEEAC0F}" presName="parTx" presStyleLbl="revTx" presStyleIdx="0" presStyleCnt="4">
        <dgm:presLayoutVars>
          <dgm:chMax val="0"/>
          <dgm:chPref val="0"/>
        </dgm:presLayoutVars>
      </dgm:prSet>
      <dgm:spPr/>
    </dgm:pt>
    <dgm:pt modelId="{4A658973-5BC7-4833-9F67-A6A4A62323E6}" type="pres">
      <dgm:prSet presAssocID="{065CCCC5-D5B4-455C-BCF2-E21C54EC501D}" presName="sibTrans" presStyleCnt="0"/>
      <dgm:spPr/>
    </dgm:pt>
    <dgm:pt modelId="{8D1193A4-00A0-42A3-85B6-4273E9B30F2A}" type="pres">
      <dgm:prSet presAssocID="{FE352F4B-56A7-491C-84F6-F3A0501D6E21}" presName="compNode" presStyleCnt="0"/>
      <dgm:spPr/>
    </dgm:pt>
    <dgm:pt modelId="{D208BD21-CA83-409B-8EA2-FAFDA534A34C}" type="pres">
      <dgm:prSet presAssocID="{FE352F4B-56A7-491C-84F6-F3A0501D6E21}" presName="bgRect" presStyleLbl="bgShp" presStyleIdx="1" presStyleCnt="4"/>
      <dgm:spPr/>
    </dgm:pt>
    <dgm:pt modelId="{FD696FCB-2A50-4162-BDF7-784B6DD13077}" type="pres">
      <dgm:prSet presAssocID="{FE352F4B-56A7-491C-84F6-F3A0501D6E2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reless router"/>
        </a:ext>
      </dgm:extLst>
    </dgm:pt>
    <dgm:pt modelId="{D4296046-E0F8-4729-B432-E54F47FCA1C8}" type="pres">
      <dgm:prSet presAssocID="{FE352F4B-56A7-491C-84F6-F3A0501D6E21}" presName="spaceRect" presStyleCnt="0"/>
      <dgm:spPr/>
    </dgm:pt>
    <dgm:pt modelId="{E718E2F4-D792-4A91-B5A1-F0A25FC4E702}" type="pres">
      <dgm:prSet presAssocID="{FE352F4B-56A7-491C-84F6-F3A0501D6E21}" presName="parTx" presStyleLbl="revTx" presStyleIdx="1" presStyleCnt="4">
        <dgm:presLayoutVars>
          <dgm:chMax val="0"/>
          <dgm:chPref val="0"/>
        </dgm:presLayoutVars>
      </dgm:prSet>
      <dgm:spPr/>
    </dgm:pt>
    <dgm:pt modelId="{486A7BB8-6817-43A2-ADA5-D294299A28D0}" type="pres">
      <dgm:prSet presAssocID="{652E1BB9-B38C-4C59-BC75-4DE4196E1844}" presName="sibTrans" presStyleCnt="0"/>
      <dgm:spPr/>
    </dgm:pt>
    <dgm:pt modelId="{2FAE78D1-5E4C-4746-B149-34C265C11E84}" type="pres">
      <dgm:prSet presAssocID="{8C5A087B-0A56-4AA2-BFA8-E83A13D6EEDC}" presName="compNode" presStyleCnt="0"/>
      <dgm:spPr/>
    </dgm:pt>
    <dgm:pt modelId="{376167CA-BC9E-483B-A1C7-63CE46CA6D70}" type="pres">
      <dgm:prSet presAssocID="{8C5A087B-0A56-4AA2-BFA8-E83A13D6EEDC}" presName="bgRect" presStyleLbl="bgShp" presStyleIdx="2" presStyleCnt="4"/>
      <dgm:spPr/>
    </dgm:pt>
    <dgm:pt modelId="{236E92F1-1C87-4B68-AF2C-944FEB88F3D1}" type="pres">
      <dgm:prSet presAssocID="{8C5A087B-0A56-4AA2-BFA8-E83A13D6EED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s"/>
        </a:ext>
      </dgm:extLst>
    </dgm:pt>
    <dgm:pt modelId="{405BA321-BDC9-42DD-B486-CF631E467624}" type="pres">
      <dgm:prSet presAssocID="{8C5A087B-0A56-4AA2-BFA8-E83A13D6EEDC}" presName="spaceRect" presStyleCnt="0"/>
      <dgm:spPr/>
    </dgm:pt>
    <dgm:pt modelId="{5D1517A5-9073-4D58-B252-6C6AC0A9E3CC}" type="pres">
      <dgm:prSet presAssocID="{8C5A087B-0A56-4AA2-BFA8-E83A13D6EEDC}" presName="parTx" presStyleLbl="revTx" presStyleIdx="2" presStyleCnt="4">
        <dgm:presLayoutVars>
          <dgm:chMax val="0"/>
          <dgm:chPref val="0"/>
        </dgm:presLayoutVars>
      </dgm:prSet>
      <dgm:spPr/>
    </dgm:pt>
    <dgm:pt modelId="{5574E4B8-0E88-49D9-8EC8-2C4DE82703C3}" type="pres">
      <dgm:prSet presAssocID="{77D40E40-5857-41C6-ACD6-B6D5DFD60325}" presName="sibTrans" presStyleCnt="0"/>
      <dgm:spPr/>
    </dgm:pt>
    <dgm:pt modelId="{E219AFAC-47BE-413D-BEAC-9B6308098FB0}" type="pres">
      <dgm:prSet presAssocID="{D4958B86-772B-4485-B276-DDDF31A418CF}" presName="compNode" presStyleCnt="0"/>
      <dgm:spPr/>
    </dgm:pt>
    <dgm:pt modelId="{E9AB533A-CD90-4CA8-9DB8-14D46D5387C8}" type="pres">
      <dgm:prSet presAssocID="{D4958B86-772B-4485-B276-DDDF31A418CF}" presName="bgRect" presStyleLbl="bgShp" presStyleIdx="3" presStyleCnt="4"/>
      <dgm:spPr/>
    </dgm:pt>
    <dgm:pt modelId="{5ABF15A6-8B9E-4F3A-81CE-7658B298C6FD}" type="pres">
      <dgm:prSet presAssocID="{D4958B86-772B-4485-B276-DDDF31A418C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xi"/>
        </a:ext>
      </dgm:extLst>
    </dgm:pt>
    <dgm:pt modelId="{96CD0946-055E-44C4-8F3E-90B51E063CAB}" type="pres">
      <dgm:prSet presAssocID="{D4958B86-772B-4485-B276-DDDF31A418CF}" presName="spaceRect" presStyleCnt="0"/>
      <dgm:spPr/>
    </dgm:pt>
    <dgm:pt modelId="{C33171DD-4D3F-42D7-8DAE-01B71BB57D46}" type="pres">
      <dgm:prSet presAssocID="{D4958B86-772B-4485-B276-DDDF31A418CF}" presName="parTx" presStyleLbl="revTx" presStyleIdx="3" presStyleCnt="4">
        <dgm:presLayoutVars>
          <dgm:chMax val="0"/>
          <dgm:chPref val="0"/>
        </dgm:presLayoutVars>
      </dgm:prSet>
      <dgm:spPr/>
    </dgm:pt>
  </dgm:ptLst>
  <dgm:cxnLst>
    <dgm:cxn modelId="{BF3D4128-BD99-4095-BD37-00AA071C3318}" type="presOf" srcId="{FE352F4B-56A7-491C-84F6-F3A0501D6E21}" destId="{E718E2F4-D792-4A91-B5A1-F0A25FC4E702}" srcOrd="0" destOrd="0" presId="urn:microsoft.com/office/officeart/2018/2/layout/IconVerticalSolidList"/>
    <dgm:cxn modelId="{69308746-FE3F-45B0-B2DA-89630816FAF7}" srcId="{BDC55D52-0679-4A62-951F-B2A31341ACD7}" destId="{35BB0EC1-9C82-4F04-8078-5E8E5FEEAC0F}" srcOrd="0" destOrd="0" parTransId="{01816B51-E96F-413B-A2B5-99B651A9030A}" sibTransId="{065CCCC5-D5B4-455C-BCF2-E21C54EC501D}"/>
    <dgm:cxn modelId="{5B12964D-014A-4B80-83CE-E7170C9E90DA}" type="presOf" srcId="{35BB0EC1-9C82-4F04-8078-5E8E5FEEAC0F}" destId="{0CA209BE-8CBD-491A-8CF4-FD424A6BD9ED}" srcOrd="0" destOrd="0" presId="urn:microsoft.com/office/officeart/2018/2/layout/IconVerticalSolidList"/>
    <dgm:cxn modelId="{90E51B77-22DA-4C9E-83D7-5D697392B378}" srcId="{BDC55D52-0679-4A62-951F-B2A31341ACD7}" destId="{FE352F4B-56A7-491C-84F6-F3A0501D6E21}" srcOrd="1" destOrd="0" parTransId="{6D3BCA76-215B-498D-A273-88C878227721}" sibTransId="{652E1BB9-B38C-4C59-BC75-4DE4196E1844}"/>
    <dgm:cxn modelId="{EF27A194-C504-4208-AAE0-1DFCAF3BF35D}" type="presOf" srcId="{BDC55D52-0679-4A62-951F-B2A31341ACD7}" destId="{C4CA945E-2B36-408B-B3BF-A528CE2184EC}" srcOrd="0" destOrd="0" presId="urn:microsoft.com/office/officeart/2018/2/layout/IconVerticalSolidList"/>
    <dgm:cxn modelId="{5CB7D69E-32DB-437D-A32A-1810B9787FDE}" srcId="{BDC55D52-0679-4A62-951F-B2A31341ACD7}" destId="{D4958B86-772B-4485-B276-DDDF31A418CF}" srcOrd="3" destOrd="0" parTransId="{96975927-0624-49A0-A98B-A0F78E2137E5}" sibTransId="{1B82F8AB-C61E-44F3-B565-785F9A3F4B34}"/>
    <dgm:cxn modelId="{85CD3BAB-8B69-4FE7-94DE-1FB8D46822AA}" type="presOf" srcId="{8C5A087B-0A56-4AA2-BFA8-E83A13D6EEDC}" destId="{5D1517A5-9073-4D58-B252-6C6AC0A9E3CC}" srcOrd="0" destOrd="0" presId="urn:microsoft.com/office/officeart/2018/2/layout/IconVerticalSolidList"/>
    <dgm:cxn modelId="{1D0081AC-402B-494C-A2B6-D92AE1BCAEFC}" type="presOf" srcId="{D4958B86-772B-4485-B276-DDDF31A418CF}" destId="{C33171DD-4D3F-42D7-8DAE-01B71BB57D46}" srcOrd="0" destOrd="0" presId="urn:microsoft.com/office/officeart/2018/2/layout/IconVerticalSolidList"/>
    <dgm:cxn modelId="{F6375FAD-6F40-46B1-9612-CF5660F8C4AE}" srcId="{BDC55D52-0679-4A62-951F-B2A31341ACD7}" destId="{8C5A087B-0A56-4AA2-BFA8-E83A13D6EEDC}" srcOrd="2" destOrd="0" parTransId="{CF046B36-3421-4E1C-8F8C-519A100F422A}" sibTransId="{77D40E40-5857-41C6-ACD6-B6D5DFD60325}"/>
    <dgm:cxn modelId="{8E7F81A3-20AD-4A83-9E6A-1FC1DA54A204}" type="presParOf" srcId="{C4CA945E-2B36-408B-B3BF-A528CE2184EC}" destId="{FD0BE319-6761-4117-9398-F71B07DE2BA3}" srcOrd="0" destOrd="0" presId="urn:microsoft.com/office/officeart/2018/2/layout/IconVerticalSolidList"/>
    <dgm:cxn modelId="{33AB739F-A53E-4270-AFCF-F30FC1F869EC}" type="presParOf" srcId="{FD0BE319-6761-4117-9398-F71B07DE2BA3}" destId="{7F6DCEE9-8026-4AD6-8BD0-0790BBDB2CA6}" srcOrd="0" destOrd="0" presId="urn:microsoft.com/office/officeart/2018/2/layout/IconVerticalSolidList"/>
    <dgm:cxn modelId="{91AF82FE-40F6-4027-A804-60BD999EF496}" type="presParOf" srcId="{FD0BE319-6761-4117-9398-F71B07DE2BA3}" destId="{350A8FAF-9A08-4C32-B1DF-4EB462E57641}" srcOrd="1" destOrd="0" presId="urn:microsoft.com/office/officeart/2018/2/layout/IconVerticalSolidList"/>
    <dgm:cxn modelId="{685A1D23-1F4E-4583-97E9-16D54D26F876}" type="presParOf" srcId="{FD0BE319-6761-4117-9398-F71B07DE2BA3}" destId="{F108B0F7-CC96-41FD-8527-49FDAC967165}" srcOrd="2" destOrd="0" presId="urn:microsoft.com/office/officeart/2018/2/layout/IconVerticalSolidList"/>
    <dgm:cxn modelId="{D8D1A444-D0D8-4070-B9E1-4DFD9FFDB35E}" type="presParOf" srcId="{FD0BE319-6761-4117-9398-F71B07DE2BA3}" destId="{0CA209BE-8CBD-491A-8CF4-FD424A6BD9ED}" srcOrd="3" destOrd="0" presId="urn:microsoft.com/office/officeart/2018/2/layout/IconVerticalSolidList"/>
    <dgm:cxn modelId="{A95B60A9-05E3-4FB4-AB4E-61F223B9D307}" type="presParOf" srcId="{C4CA945E-2B36-408B-B3BF-A528CE2184EC}" destId="{4A658973-5BC7-4833-9F67-A6A4A62323E6}" srcOrd="1" destOrd="0" presId="urn:microsoft.com/office/officeart/2018/2/layout/IconVerticalSolidList"/>
    <dgm:cxn modelId="{041C63B6-9324-4CC5-B708-95624F33F73A}" type="presParOf" srcId="{C4CA945E-2B36-408B-B3BF-A528CE2184EC}" destId="{8D1193A4-00A0-42A3-85B6-4273E9B30F2A}" srcOrd="2" destOrd="0" presId="urn:microsoft.com/office/officeart/2018/2/layout/IconVerticalSolidList"/>
    <dgm:cxn modelId="{BDB3B35F-4A58-480A-812C-2B454E40BF5F}" type="presParOf" srcId="{8D1193A4-00A0-42A3-85B6-4273E9B30F2A}" destId="{D208BD21-CA83-409B-8EA2-FAFDA534A34C}" srcOrd="0" destOrd="0" presId="urn:microsoft.com/office/officeart/2018/2/layout/IconVerticalSolidList"/>
    <dgm:cxn modelId="{592AFA85-3D49-4D26-B159-D72A3D6D6256}" type="presParOf" srcId="{8D1193A4-00A0-42A3-85B6-4273E9B30F2A}" destId="{FD696FCB-2A50-4162-BDF7-784B6DD13077}" srcOrd="1" destOrd="0" presId="urn:microsoft.com/office/officeart/2018/2/layout/IconVerticalSolidList"/>
    <dgm:cxn modelId="{E763FDD0-0EB0-4794-BD19-9A3F2C744791}" type="presParOf" srcId="{8D1193A4-00A0-42A3-85B6-4273E9B30F2A}" destId="{D4296046-E0F8-4729-B432-E54F47FCA1C8}" srcOrd="2" destOrd="0" presId="urn:microsoft.com/office/officeart/2018/2/layout/IconVerticalSolidList"/>
    <dgm:cxn modelId="{251924AC-E056-4E3B-A5A0-CCAB22E6934B}" type="presParOf" srcId="{8D1193A4-00A0-42A3-85B6-4273E9B30F2A}" destId="{E718E2F4-D792-4A91-B5A1-F0A25FC4E702}" srcOrd="3" destOrd="0" presId="urn:microsoft.com/office/officeart/2018/2/layout/IconVerticalSolidList"/>
    <dgm:cxn modelId="{AF9051FC-CFC4-408D-A56C-8F8BC03763A7}" type="presParOf" srcId="{C4CA945E-2B36-408B-B3BF-A528CE2184EC}" destId="{486A7BB8-6817-43A2-ADA5-D294299A28D0}" srcOrd="3" destOrd="0" presId="urn:microsoft.com/office/officeart/2018/2/layout/IconVerticalSolidList"/>
    <dgm:cxn modelId="{9EFD0B51-2930-454E-83E1-03EB1450C526}" type="presParOf" srcId="{C4CA945E-2B36-408B-B3BF-A528CE2184EC}" destId="{2FAE78D1-5E4C-4746-B149-34C265C11E84}" srcOrd="4" destOrd="0" presId="urn:microsoft.com/office/officeart/2018/2/layout/IconVerticalSolidList"/>
    <dgm:cxn modelId="{F37630AA-C518-4552-8FC5-86BB6E3B6845}" type="presParOf" srcId="{2FAE78D1-5E4C-4746-B149-34C265C11E84}" destId="{376167CA-BC9E-483B-A1C7-63CE46CA6D70}" srcOrd="0" destOrd="0" presId="urn:microsoft.com/office/officeart/2018/2/layout/IconVerticalSolidList"/>
    <dgm:cxn modelId="{DDC43DEA-0E95-4BB3-830C-29A398856F5E}" type="presParOf" srcId="{2FAE78D1-5E4C-4746-B149-34C265C11E84}" destId="{236E92F1-1C87-4B68-AF2C-944FEB88F3D1}" srcOrd="1" destOrd="0" presId="urn:microsoft.com/office/officeart/2018/2/layout/IconVerticalSolidList"/>
    <dgm:cxn modelId="{7DBDD4AF-6356-4055-8194-B0D97D18401E}" type="presParOf" srcId="{2FAE78D1-5E4C-4746-B149-34C265C11E84}" destId="{405BA321-BDC9-42DD-B486-CF631E467624}" srcOrd="2" destOrd="0" presId="urn:microsoft.com/office/officeart/2018/2/layout/IconVerticalSolidList"/>
    <dgm:cxn modelId="{836C90A9-B2B4-4F5D-A150-0804CC6142F7}" type="presParOf" srcId="{2FAE78D1-5E4C-4746-B149-34C265C11E84}" destId="{5D1517A5-9073-4D58-B252-6C6AC0A9E3CC}" srcOrd="3" destOrd="0" presId="urn:microsoft.com/office/officeart/2018/2/layout/IconVerticalSolidList"/>
    <dgm:cxn modelId="{605EA2DF-9DE1-4F22-A26A-2EF39E0F13EF}" type="presParOf" srcId="{C4CA945E-2B36-408B-B3BF-A528CE2184EC}" destId="{5574E4B8-0E88-49D9-8EC8-2C4DE82703C3}" srcOrd="5" destOrd="0" presId="urn:microsoft.com/office/officeart/2018/2/layout/IconVerticalSolidList"/>
    <dgm:cxn modelId="{D4748643-709E-4B96-A749-8AFB12450039}" type="presParOf" srcId="{C4CA945E-2B36-408B-B3BF-A528CE2184EC}" destId="{E219AFAC-47BE-413D-BEAC-9B6308098FB0}" srcOrd="6" destOrd="0" presId="urn:microsoft.com/office/officeart/2018/2/layout/IconVerticalSolidList"/>
    <dgm:cxn modelId="{669EF7BA-B023-429E-A932-D78B01D463F1}" type="presParOf" srcId="{E219AFAC-47BE-413D-BEAC-9B6308098FB0}" destId="{E9AB533A-CD90-4CA8-9DB8-14D46D5387C8}" srcOrd="0" destOrd="0" presId="urn:microsoft.com/office/officeart/2018/2/layout/IconVerticalSolidList"/>
    <dgm:cxn modelId="{BA5BB91A-2CCB-434F-BA3A-5941B0FB971B}" type="presParOf" srcId="{E219AFAC-47BE-413D-BEAC-9B6308098FB0}" destId="{5ABF15A6-8B9E-4F3A-81CE-7658B298C6FD}" srcOrd="1" destOrd="0" presId="urn:microsoft.com/office/officeart/2018/2/layout/IconVerticalSolidList"/>
    <dgm:cxn modelId="{EAD94B0E-587D-43A3-9D33-456D766CF979}" type="presParOf" srcId="{E219AFAC-47BE-413D-BEAC-9B6308098FB0}" destId="{96CD0946-055E-44C4-8F3E-90B51E063CAB}" srcOrd="2" destOrd="0" presId="urn:microsoft.com/office/officeart/2018/2/layout/IconVerticalSolidList"/>
    <dgm:cxn modelId="{CF58D79E-E31F-4BE5-88F9-83F61127D915}" type="presParOf" srcId="{E219AFAC-47BE-413D-BEAC-9B6308098FB0}" destId="{C33171DD-4D3F-42D7-8DAE-01B71BB57D4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C55D52-0679-4A62-951F-B2A31341ACD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5BB0EC1-9C82-4F04-8078-5E8E5FEEAC0F}">
      <dgm:prSet/>
      <dgm:spPr/>
      <dgm:t>
        <a:bodyPr/>
        <a:lstStyle/>
        <a:p>
          <a:pPr>
            <a:lnSpc>
              <a:spcPct val="100000"/>
            </a:lnSpc>
          </a:pPr>
          <a:r>
            <a:rPr lang="en-US" dirty="0"/>
            <a:t>Allocates state and federal funding through capital and operating grants, as well as grants to support specific enhancements or improvements</a:t>
          </a:r>
        </a:p>
      </dgm:t>
    </dgm:pt>
    <dgm:pt modelId="{01816B51-E96F-413B-A2B5-99B651A9030A}" type="parTrans" cxnId="{69308746-FE3F-45B0-B2DA-89630816FAF7}">
      <dgm:prSet/>
      <dgm:spPr/>
      <dgm:t>
        <a:bodyPr/>
        <a:lstStyle/>
        <a:p>
          <a:endParaRPr lang="en-US"/>
        </a:p>
      </dgm:t>
    </dgm:pt>
    <dgm:pt modelId="{065CCCC5-D5B4-455C-BCF2-E21C54EC501D}" type="sibTrans" cxnId="{69308746-FE3F-45B0-B2DA-89630816FAF7}">
      <dgm:prSet/>
      <dgm:spPr/>
      <dgm:t>
        <a:bodyPr/>
        <a:lstStyle/>
        <a:p>
          <a:endParaRPr lang="en-US"/>
        </a:p>
      </dgm:t>
    </dgm:pt>
    <dgm:pt modelId="{FE352F4B-56A7-491C-84F6-F3A0501D6E21}">
      <dgm:prSet/>
      <dgm:spPr/>
      <dgm:t>
        <a:bodyPr/>
        <a:lstStyle/>
        <a:p>
          <a:pPr>
            <a:lnSpc>
              <a:spcPct val="100000"/>
            </a:lnSpc>
          </a:pPr>
          <a:r>
            <a:rPr lang="en-US" dirty="0"/>
            <a:t>Conducts statewide rail and transit studies, including improving service or identifying new opportunities</a:t>
          </a:r>
        </a:p>
      </dgm:t>
    </dgm:pt>
    <dgm:pt modelId="{6D3BCA76-215B-498D-A273-88C878227721}" type="parTrans" cxnId="{90E51B77-22DA-4C9E-83D7-5D697392B378}">
      <dgm:prSet/>
      <dgm:spPr/>
      <dgm:t>
        <a:bodyPr/>
        <a:lstStyle/>
        <a:p>
          <a:endParaRPr lang="en-US"/>
        </a:p>
      </dgm:t>
    </dgm:pt>
    <dgm:pt modelId="{652E1BB9-B38C-4C59-BC75-4DE4196E1844}" type="sibTrans" cxnId="{90E51B77-22DA-4C9E-83D7-5D697392B378}">
      <dgm:prSet/>
      <dgm:spPr/>
      <dgm:t>
        <a:bodyPr/>
        <a:lstStyle/>
        <a:p>
          <a:endParaRPr lang="en-US"/>
        </a:p>
      </dgm:t>
    </dgm:pt>
    <dgm:pt modelId="{8C5A087B-0A56-4AA2-BFA8-E83A13D6EEDC}">
      <dgm:prSet/>
      <dgm:spPr/>
      <dgm:t>
        <a:bodyPr/>
        <a:lstStyle/>
        <a:p>
          <a:pPr>
            <a:lnSpc>
              <a:spcPct val="100000"/>
            </a:lnSpc>
          </a:pPr>
          <a:r>
            <a:rPr lang="en-US" dirty="0"/>
            <a:t>Plans and programs new services and capital improvement projects, from public transportation to freight and passenger rail</a:t>
          </a:r>
        </a:p>
      </dgm:t>
    </dgm:pt>
    <dgm:pt modelId="{CF046B36-3421-4E1C-8F8C-519A100F422A}" type="parTrans" cxnId="{F6375FAD-6F40-46B1-9612-CF5660F8C4AE}">
      <dgm:prSet/>
      <dgm:spPr/>
      <dgm:t>
        <a:bodyPr/>
        <a:lstStyle/>
        <a:p>
          <a:endParaRPr lang="en-US"/>
        </a:p>
      </dgm:t>
    </dgm:pt>
    <dgm:pt modelId="{77D40E40-5857-41C6-ACD6-B6D5DFD60325}" type="sibTrans" cxnId="{F6375FAD-6F40-46B1-9612-CF5660F8C4AE}">
      <dgm:prSet/>
      <dgm:spPr/>
      <dgm:t>
        <a:bodyPr/>
        <a:lstStyle/>
        <a:p>
          <a:endParaRPr lang="en-US"/>
        </a:p>
      </dgm:t>
    </dgm:pt>
    <dgm:pt modelId="{D4958B86-772B-4485-B276-DDDF31A418CF}">
      <dgm:prSet/>
      <dgm:spPr/>
      <dgm:t>
        <a:bodyPr/>
        <a:lstStyle/>
        <a:p>
          <a:pPr>
            <a:lnSpc>
              <a:spcPct val="100000"/>
            </a:lnSpc>
          </a:pPr>
          <a:r>
            <a:rPr lang="en-US" dirty="0"/>
            <a:t>Provides leadership, advocacy, technical assistance, and funding oversight</a:t>
          </a:r>
        </a:p>
      </dgm:t>
    </dgm:pt>
    <dgm:pt modelId="{96975927-0624-49A0-A98B-A0F78E2137E5}" type="parTrans" cxnId="{5CB7D69E-32DB-437D-A32A-1810B9787FDE}">
      <dgm:prSet/>
      <dgm:spPr/>
      <dgm:t>
        <a:bodyPr/>
        <a:lstStyle/>
        <a:p>
          <a:endParaRPr lang="en-US"/>
        </a:p>
      </dgm:t>
    </dgm:pt>
    <dgm:pt modelId="{1B82F8AB-C61E-44F3-B565-785F9A3F4B34}" type="sibTrans" cxnId="{5CB7D69E-32DB-437D-A32A-1810B9787FDE}">
      <dgm:prSet/>
      <dgm:spPr/>
      <dgm:t>
        <a:bodyPr/>
        <a:lstStyle/>
        <a:p>
          <a:endParaRPr lang="en-US"/>
        </a:p>
      </dgm:t>
    </dgm:pt>
    <dgm:pt modelId="{C4CA945E-2B36-408B-B3BF-A528CE2184EC}" type="pres">
      <dgm:prSet presAssocID="{BDC55D52-0679-4A62-951F-B2A31341ACD7}" presName="root" presStyleCnt="0">
        <dgm:presLayoutVars>
          <dgm:dir/>
          <dgm:resizeHandles val="exact"/>
        </dgm:presLayoutVars>
      </dgm:prSet>
      <dgm:spPr/>
    </dgm:pt>
    <dgm:pt modelId="{FD0BE319-6761-4117-9398-F71B07DE2BA3}" type="pres">
      <dgm:prSet presAssocID="{35BB0EC1-9C82-4F04-8078-5E8E5FEEAC0F}" presName="compNode" presStyleCnt="0"/>
      <dgm:spPr/>
    </dgm:pt>
    <dgm:pt modelId="{7F6DCEE9-8026-4AD6-8BD0-0790BBDB2CA6}" type="pres">
      <dgm:prSet presAssocID="{35BB0EC1-9C82-4F04-8078-5E8E5FEEAC0F}" presName="bgRect" presStyleLbl="bgShp" presStyleIdx="0" presStyleCnt="4"/>
      <dgm:spPr/>
    </dgm:pt>
    <dgm:pt modelId="{350A8FAF-9A08-4C32-B1DF-4EB462E57641}" type="pres">
      <dgm:prSet presAssocID="{35BB0EC1-9C82-4F04-8078-5E8E5FEEAC0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Piggy Bank with solid fill"/>
        </a:ext>
      </dgm:extLst>
    </dgm:pt>
    <dgm:pt modelId="{F108B0F7-CC96-41FD-8527-49FDAC967165}" type="pres">
      <dgm:prSet presAssocID="{35BB0EC1-9C82-4F04-8078-5E8E5FEEAC0F}" presName="spaceRect" presStyleCnt="0"/>
      <dgm:spPr/>
    </dgm:pt>
    <dgm:pt modelId="{0CA209BE-8CBD-491A-8CF4-FD424A6BD9ED}" type="pres">
      <dgm:prSet presAssocID="{35BB0EC1-9C82-4F04-8078-5E8E5FEEAC0F}" presName="parTx" presStyleLbl="revTx" presStyleIdx="0" presStyleCnt="4">
        <dgm:presLayoutVars>
          <dgm:chMax val="0"/>
          <dgm:chPref val="0"/>
        </dgm:presLayoutVars>
      </dgm:prSet>
      <dgm:spPr/>
    </dgm:pt>
    <dgm:pt modelId="{4A658973-5BC7-4833-9F67-A6A4A62323E6}" type="pres">
      <dgm:prSet presAssocID="{065CCCC5-D5B4-455C-BCF2-E21C54EC501D}" presName="sibTrans" presStyleCnt="0"/>
      <dgm:spPr/>
    </dgm:pt>
    <dgm:pt modelId="{8D1193A4-00A0-42A3-85B6-4273E9B30F2A}" type="pres">
      <dgm:prSet presAssocID="{FE352F4B-56A7-491C-84F6-F3A0501D6E21}" presName="compNode" presStyleCnt="0"/>
      <dgm:spPr/>
    </dgm:pt>
    <dgm:pt modelId="{D208BD21-CA83-409B-8EA2-FAFDA534A34C}" type="pres">
      <dgm:prSet presAssocID="{FE352F4B-56A7-491C-84F6-F3A0501D6E21}" presName="bgRect" presStyleLbl="bgShp" presStyleIdx="1" presStyleCnt="4"/>
      <dgm:spPr/>
    </dgm:pt>
    <dgm:pt modelId="{FD696FCB-2A50-4162-BDF7-784B6DD13077}" type="pres">
      <dgm:prSet presAssocID="{FE352F4B-56A7-491C-84F6-F3A0501D6E2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Work from home desk with solid fill"/>
        </a:ext>
      </dgm:extLst>
    </dgm:pt>
    <dgm:pt modelId="{D4296046-E0F8-4729-B432-E54F47FCA1C8}" type="pres">
      <dgm:prSet presAssocID="{FE352F4B-56A7-491C-84F6-F3A0501D6E21}" presName="spaceRect" presStyleCnt="0"/>
      <dgm:spPr/>
    </dgm:pt>
    <dgm:pt modelId="{E718E2F4-D792-4A91-B5A1-F0A25FC4E702}" type="pres">
      <dgm:prSet presAssocID="{FE352F4B-56A7-491C-84F6-F3A0501D6E21}" presName="parTx" presStyleLbl="revTx" presStyleIdx="1" presStyleCnt="4">
        <dgm:presLayoutVars>
          <dgm:chMax val="0"/>
          <dgm:chPref val="0"/>
        </dgm:presLayoutVars>
      </dgm:prSet>
      <dgm:spPr/>
    </dgm:pt>
    <dgm:pt modelId="{486A7BB8-6817-43A2-ADA5-D294299A28D0}" type="pres">
      <dgm:prSet presAssocID="{652E1BB9-B38C-4C59-BC75-4DE4196E1844}" presName="sibTrans" presStyleCnt="0"/>
      <dgm:spPr/>
    </dgm:pt>
    <dgm:pt modelId="{2FAE78D1-5E4C-4746-B149-34C265C11E84}" type="pres">
      <dgm:prSet presAssocID="{8C5A087B-0A56-4AA2-BFA8-E83A13D6EEDC}" presName="compNode" presStyleCnt="0"/>
      <dgm:spPr/>
    </dgm:pt>
    <dgm:pt modelId="{376167CA-BC9E-483B-A1C7-63CE46CA6D70}" type="pres">
      <dgm:prSet presAssocID="{8C5A087B-0A56-4AA2-BFA8-E83A13D6EEDC}" presName="bgRect" presStyleLbl="bgShp" presStyleIdx="2" presStyleCnt="4"/>
      <dgm:spPr/>
    </dgm:pt>
    <dgm:pt modelId="{236E92F1-1C87-4B68-AF2C-944FEB88F3D1}" type="pres">
      <dgm:prSet presAssocID="{8C5A087B-0A56-4AA2-BFA8-E83A13D6EED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Train Tracks with solid fill"/>
        </a:ext>
      </dgm:extLst>
    </dgm:pt>
    <dgm:pt modelId="{405BA321-BDC9-42DD-B486-CF631E467624}" type="pres">
      <dgm:prSet presAssocID="{8C5A087B-0A56-4AA2-BFA8-E83A13D6EEDC}" presName="spaceRect" presStyleCnt="0"/>
      <dgm:spPr/>
    </dgm:pt>
    <dgm:pt modelId="{5D1517A5-9073-4D58-B252-6C6AC0A9E3CC}" type="pres">
      <dgm:prSet presAssocID="{8C5A087B-0A56-4AA2-BFA8-E83A13D6EEDC}" presName="parTx" presStyleLbl="revTx" presStyleIdx="2" presStyleCnt="4">
        <dgm:presLayoutVars>
          <dgm:chMax val="0"/>
          <dgm:chPref val="0"/>
        </dgm:presLayoutVars>
      </dgm:prSet>
      <dgm:spPr/>
    </dgm:pt>
    <dgm:pt modelId="{5574E4B8-0E88-49D9-8EC8-2C4DE82703C3}" type="pres">
      <dgm:prSet presAssocID="{77D40E40-5857-41C6-ACD6-B6D5DFD60325}" presName="sibTrans" presStyleCnt="0"/>
      <dgm:spPr/>
    </dgm:pt>
    <dgm:pt modelId="{E219AFAC-47BE-413D-BEAC-9B6308098FB0}" type="pres">
      <dgm:prSet presAssocID="{D4958B86-772B-4485-B276-DDDF31A418CF}" presName="compNode" presStyleCnt="0"/>
      <dgm:spPr/>
    </dgm:pt>
    <dgm:pt modelId="{E9AB533A-CD90-4CA8-9DB8-14D46D5387C8}" type="pres">
      <dgm:prSet presAssocID="{D4958B86-772B-4485-B276-DDDF31A418CF}" presName="bgRect" presStyleLbl="bgShp" presStyleIdx="3" presStyleCnt="4"/>
      <dgm:spPr/>
    </dgm:pt>
    <dgm:pt modelId="{5ABF15A6-8B9E-4F3A-81CE-7658B298C6FD}" type="pres">
      <dgm:prSet presAssocID="{D4958B86-772B-4485-B276-DDDF31A418C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ecturer with solid fill"/>
        </a:ext>
      </dgm:extLst>
    </dgm:pt>
    <dgm:pt modelId="{96CD0946-055E-44C4-8F3E-90B51E063CAB}" type="pres">
      <dgm:prSet presAssocID="{D4958B86-772B-4485-B276-DDDF31A418CF}" presName="spaceRect" presStyleCnt="0"/>
      <dgm:spPr/>
    </dgm:pt>
    <dgm:pt modelId="{C33171DD-4D3F-42D7-8DAE-01B71BB57D46}" type="pres">
      <dgm:prSet presAssocID="{D4958B86-772B-4485-B276-DDDF31A418CF}" presName="parTx" presStyleLbl="revTx" presStyleIdx="3" presStyleCnt="4">
        <dgm:presLayoutVars>
          <dgm:chMax val="0"/>
          <dgm:chPref val="0"/>
        </dgm:presLayoutVars>
      </dgm:prSet>
      <dgm:spPr/>
    </dgm:pt>
  </dgm:ptLst>
  <dgm:cxnLst>
    <dgm:cxn modelId="{BF3D4128-BD99-4095-BD37-00AA071C3318}" type="presOf" srcId="{FE352F4B-56A7-491C-84F6-F3A0501D6E21}" destId="{E718E2F4-D792-4A91-B5A1-F0A25FC4E702}" srcOrd="0" destOrd="0" presId="urn:microsoft.com/office/officeart/2018/2/layout/IconVerticalSolidList"/>
    <dgm:cxn modelId="{69308746-FE3F-45B0-B2DA-89630816FAF7}" srcId="{BDC55D52-0679-4A62-951F-B2A31341ACD7}" destId="{35BB0EC1-9C82-4F04-8078-5E8E5FEEAC0F}" srcOrd="0" destOrd="0" parTransId="{01816B51-E96F-413B-A2B5-99B651A9030A}" sibTransId="{065CCCC5-D5B4-455C-BCF2-E21C54EC501D}"/>
    <dgm:cxn modelId="{5B12964D-014A-4B80-83CE-E7170C9E90DA}" type="presOf" srcId="{35BB0EC1-9C82-4F04-8078-5E8E5FEEAC0F}" destId="{0CA209BE-8CBD-491A-8CF4-FD424A6BD9ED}" srcOrd="0" destOrd="0" presId="urn:microsoft.com/office/officeart/2018/2/layout/IconVerticalSolidList"/>
    <dgm:cxn modelId="{90E51B77-22DA-4C9E-83D7-5D697392B378}" srcId="{BDC55D52-0679-4A62-951F-B2A31341ACD7}" destId="{FE352F4B-56A7-491C-84F6-F3A0501D6E21}" srcOrd="1" destOrd="0" parTransId="{6D3BCA76-215B-498D-A273-88C878227721}" sibTransId="{652E1BB9-B38C-4C59-BC75-4DE4196E1844}"/>
    <dgm:cxn modelId="{EF27A194-C504-4208-AAE0-1DFCAF3BF35D}" type="presOf" srcId="{BDC55D52-0679-4A62-951F-B2A31341ACD7}" destId="{C4CA945E-2B36-408B-B3BF-A528CE2184EC}" srcOrd="0" destOrd="0" presId="urn:microsoft.com/office/officeart/2018/2/layout/IconVerticalSolidList"/>
    <dgm:cxn modelId="{5CB7D69E-32DB-437D-A32A-1810B9787FDE}" srcId="{BDC55D52-0679-4A62-951F-B2A31341ACD7}" destId="{D4958B86-772B-4485-B276-DDDF31A418CF}" srcOrd="3" destOrd="0" parTransId="{96975927-0624-49A0-A98B-A0F78E2137E5}" sibTransId="{1B82F8AB-C61E-44F3-B565-785F9A3F4B34}"/>
    <dgm:cxn modelId="{85CD3BAB-8B69-4FE7-94DE-1FB8D46822AA}" type="presOf" srcId="{8C5A087B-0A56-4AA2-BFA8-E83A13D6EEDC}" destId="{5D1517A5-9073-4D58-B252-6C6AC0A9E3CC}" srcOrd="0" destOrd="0" presId="urn:microsoft.com/office/officeart/2018/2/layout/IconVerticalSolidList"/>
    <dgm:cxn modelId="{1D0081AC-402B-494C-A2B6-D92AE1BCAEFC}" type="presOf" srcId="{D4958B86-772B-4485-B276-DDDF31A418CF}" destId="{C33171DD-4D3F-42D7-8DAE-01B71BB57D46}" srcOrd="0" destOrd="0" presId="urn:microsoft.com/office/officeart/2018/2/layout/IconVerticalSolidList"/>
    <dgm:cxn modelId="{F6375FAD-6F40-46B1-9612-CF5660F8C4AE}" srcId="{BDC55D52-0679-4A62-951F-B2A31341ACD7}" destId="{8C5A087B-0A56-4AA2-BFA8-E83A13D6EEDC}" srcOrd="2" destOrd="0" parTransId="{CF046B36-3421-4E1C-8F8C-519A100F422A}" sibTransId="{77D40E40-5857-41C6-ACD6-B6D5DFD60325}"/>
    <dgm:cxn modelId="{8E7F81A3-20AD-4A83-9E6A-1FC1DA54A204}" type="presParOf" srcId="{C4CA945E-2B36-408B-B3BF-A528CE2184EC}" destId="{FD0BE319-6761-4117-9398-F71B07DE2BA3}" srcOrd="0" destOrd="0" presId="urn:microsoft.com/office/officeart/2018/2/layout/IconVerticalSolidList"/>
    <dgm:cxn modelId="{33AB739F-A53E-4270-AFCF-F30FC1F869EC}" type="presParOf" srcId="{FD0BE319-6761-4117-9398-F71B07DE2BA3}" destId="{7F6DCEE9-8026-4AD6-8BD0-0790BBDB2CA6}" srcOrd="0" destOrd="0" presId="urn:microsoft.com/office/officeart/2018/2/layout/IconVerticalSolidList"/>
    <dgm:cxn modelId="{91AF82FE-40F6-4027-A804-60BD999EF496}" type="presParOf" srcId="{FD0BE319-6761-4117-9398-F71B07DE2BA3}" destId="{350A8FAF-9A08-4C32-B1DF-4EB462E57641}" srcOrd="1" destOrd="0" presId="urn:microsoft.com/office/officeart/2018/2/layout/IconVerticalSolidList"/>
    <dgm:cxn modelId="{685A1D23-1F4E-4583-97E9-16D54D26F876}" type="presParOf" srcId="{FD0BE319-6761-4117-9398-F71B07DE2BA3}" destId="{F108B0F7-CC96-41FD-8527-49FDAC967165}" srcOrd="2" destOrd="0" presId="urn:microsoft.com/office/officeart/2018/2/layout/IconVerticalSolidList"/>
    <dgm:cxn modelId="{D8D1A444-D0D8-4070-B9E1-4DFD9FFDB35E}" type="presParOf" srcId="{FD0BE319-6761-4117-9398-F71B07DE2BA3}" destId="{0CA209BE-8CBD-491A-8CF4-FD424A6BD9ED}" srcOrd="3" destOrd="0" presId="urn:microsoft.com/office/officeart/2018/2/layout/IconVerticalSolidList"/>
    <dgm:cxn modelId="{A95B60A9-05E3-4FB4-AB4E-61F223B9D307}" type="presParOf" srcId="{C4CA945E-2B36-408B-B3BF-A528CE2184EC}" destId="{4A658973-5BC7-4833-9F67-A6A4A62323E6}" srcOrd="1" destOrd="0" presId="urn:microsoft.com/office/officeart/2018/2/layout/IconVerticalSolidList"/>
    <dgm:cxn modelId="{041C63B6-9324-4CC5-B708-95624F33F73A}" type="presParOf" srcId="{C4CA945E-2B36-408B-B3BF-A528CE2184EC}" destId="{8D1193A4-00A0-42A3-85B6-4273E9B30F2A}" srcOrd="2" destOrd="0" presId="urn:microsoft.com/office/officeart/2018/2/layout/IconVerticalSolidList"/>
    <dgm:cxn modelId="{BDB3B35F-4A58-480A-812C-2B454E40BF5F}" type="presParOf" srcId="{8D1193A4-00A0-42A3-85B6-4273E9B30F2A}" destId="{D208BD21-CA83-409B-8EA2-FAFDA534A34C}" srcOrd="0" destOrd="0" presId="urn:microsoft.com/office/officeart/2018/2/layout/IconVerticalSolidList"/>
    <dgm:cxn modelId="{592AFA85-3D49-4D26-B159-D72A3D6D6256}" type="presParOf" srcId="{8D1193A4-00A0-42A3-85B6-4273E9B30F2A}" destId="{FD696FCB-2A50-4162-BDF7-784B6DD13077}" srcOrd="1" destOrd="0" presId="urn:microsoft.com/office/officeart/2018/2/layout/IconVerticalSolidList"/>
    <dgm:cxn modelId="{E763FDD0-0EB0-4794-BD19-9A3F2C744791}" type="presParOf" srcId="{8D1193A4-00A0-42A3-85B6-4273E9B30F2A}" destId="{D4296046-E0F8-4729-B432-E54F47FCA1C8}" srcOrd="2" destOrd="0" presId="urn:microsoft.com/office/officeart/2018/2/layout/IconVerticalSolidList"/>
    <dgm:cxn modelId="{251924AC-E056-4E3B-A5A0-CCAB22E6934B}" type="presParOf" srcId="{8D1193A4-00A0-42A3-85B6-4273E9B30F2A}" destId="{E718E2F4-D792-4A91-B5A1-F0A25FC4E702}" srcOrd="3" destOrd="0" presId="urn:microsoft.com/office/officeart/2018/2/layout/IconVerticalSolidList"/>
    <dgm:cxn modelId="{AF9051FC-CFC4-408D-A56C-8F8BC03763A7}" type="presParOf" srcId="{C4CA945E-2B36-408B-B3BF-A528CE2184EC}" destId="{486A7BB8-6817-43A2-ADA5-D294299A28D0}" srcOrd="3" destOrd="0" presId="urn:microsoft.com/office/officeart/2018/2/layout/IconVerticalSolidList"/>
    <dgm:cxn modelId="{9EFD0B51-2930-454E-83E1-03EB1450C526}" type="presParOf" srcId="{C4CA945E-2B36-408B-B3BF-A528CE2184EC}" destId="{2FAE78D1-5E4C-4746-B149-34C265C11E84}" srcOrd="4" destOrd="0" presId="urn:microsoft.com/office/officeart/2018/2/layout/IconVerticalSolidList"/>
    <dgm:cxn modelId="{F37630AA-C518-4552-8FC5-86BB6E3B6845}" type="presParOf" srcId="{2FAE78D1-5E4C-4746-B149-34C265C11E84}" destId="{376167CA-BC9E-483B-A1C7-63CE46CA6D70}" srcOrd="0" destOrd="0" presId="urn:microsoft.com/office/officeart/2018/2/layout/IconVerticalSolidList"/>
    <dgm:cxn modelId="{DDC43DEA-0E95-4BB3-830C-29A398856F5E}" type="presParOf" srcId="{2FAE78D1-5E4C-4746-B149-34C265C11E84}" destId="{236E92F1-1C87-4B68-AF2C-944FEB88F3D1}" srcOrd="1" destOrd="0" presId="urn:microsoft.com/office/officeart/2018/2/layout/IconVerticalSolidList"/>
    <dgm:cxn modelId="{7DBDD4AF-6356-4055-8194-B0D97D18401E}" type="presParOf" srcId="{2FAE78D1-5E4C-4746-B149-34C265C11E84}" destId="{405BA321-BDC9-42DD-B486-CF631E467624}" srcOrd="2" destOrd="0" presId="urn:microsoft.com/office/officeart/2018/2/layout/IconVerticalSolidList"/>
    <dgm:cxn modelId="{836C90A9-B2B4-4F5D-A150-0804CC6142F7}" type="presParOf" srcId="{2FAE78D1-5E4C-4746-B149-34C265C11E84}" destId="{5D1517A5-9073-4D58-B252-6C6AC0A9E3CC}" srcOrd="3" destOrd="0" presId="urn:microsoft.com/office/officeart/2018/2/layout/IconVerticalSolidList"/>
    <dgm:cxn modelId="{605EA2DF-9DE1-4F22-A26A-2EF39E0F13EF}" type="presParOf" srcId="{C4CA945E-2B36-408B-B3BF-A528CE2184EC}" destId="{5574E4B8-0E88-49D9-8EC8-2C4DE82703C3}" srcOrd="5" destOrd="0" presId="urn:microsoft.com/office/officeart/2018/2/layout/IconVerticalSolidList"/>
    <dgm:cxn modelId="{D4748643-709E-4B96-A749-8AFB12450039}" type="presParOf" srcId="{C4CA945E-2B36-408B-B3BF-A528CE2184EC}" destId="{E219AFAC-47BE-413D-BEAC-9B6308098FB0}" srcOrd="6" destOrd="0" presId="urn:microsoft.com/office/officeart/2018/2/layout/IconVerticalSolidList"/>
    <dgm:cxn modelId="{669EF7BA-B023-429E-A932-D78B01D463F1}" type="presParOf" srcId="{E219AFAC-47BE-413D-BEAC-9B6308098FB0}" destId="{E9AB533A-CD90-4CA8-9DB8-14D46D5387C8}" srcOrd="0" destOrd="0" presId="urn:microsoft.com/office/officeart/2018/2/layout/IconVerticalSolidList"/>
    <dgm:cxn modelId="{BA5BB91A-2CCB-434F-BA3A-5941B0FB971B}" type="presParOf" srcId="{E219AFAC-47BE-413D-BEAC-9B6308098FB0}" destId="{5ABF15A6-8B9E-4F3A-81CE-7658B298C6FD}" srcOrd="1" destOrd="0" presId="urn:microsoft.com/office/officeart/2018/2/layout/IconVerticalSolidList"/>
    <dgm:cxn modelId="{EAD94B0E-587D-43A3-9D33-456D766CF979}" type="presParOf" srcId="{E219AFAC-47BE-413D-BEAC-9B6308098FB0}" destId="{96CD0946-055E-44C4-8F3E-90B51E063CAB}" srcOrd="2" destOrd="0" presId="urn:microsoft.com/office/officeart/2018/2/layout/IconVerticalSolidList"/>
    <dgm:cxn modelId="{CF58D79E-E31F-4BE5-88F9-83F61127D915}" type="presParOf" srcId="{E219AFAC-47BE-413D-BEAC-9B6308098FB0}" destId="{C33171DD-4D3F-42D7-8DAE-01B71BB57D46}"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1167A0-D317-4EAA-923D-A192EBDB1A4E}"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59396D81-2B70-4426-8154-FA2E85CEBB74}">
      <dgm:prSet/>
      <dgm:spPr/>
      <dgm:t>
        <a:bodyPr/>
        <a:lstStyle/>
        <a:p>
          <a:r>
            <a:rPr lang="en-US"/>
            <a:t>40 public transit systems</a:t>
          </a:r>
        </a:p>
      </dgm:t>
    </dgm:pt>
    <dgm:pt modelId="{F77BC529-4671-4FA3-9D11-33DBA7264824}" type="parTrans" cxnId="{2E3E5FBA-52E1-4A74-B3A3-907E440F31EB}">
      <dgm:prSet/>
      <dgm:spPr/>
      <dgm:t>
        <a:bodyPr/>
        <a:lstStyle/>
        <a:p>
          <a:endParaRPr lang="en-US"/>
        </a:p>
      </dgm:t>
    </dgm:pt>
    <dgm:pt modelId="{F7B995A1-9BC6-442B-A881-FE050C183C85}" type="sibTrans" cxnId="{2E3E5FBA-52E1-4A74-B3A3-907E440F31EB}">
      <dgm:prSet/>
      <dgm:spPr/>
      <dgm:t>
        <a:bodyPr/>
        <a:lstStyle/>
        <a:p>
          <a:endParaRPr lang="en-US"/>
        </a:p>
      </dgm:t>
    </dgm:pt>
    <dgm:pt modelId="{FB7DA1E8-6D7C-44D6-90E3-064B0DA4C105}">
      <dgm:prSet/>
      <dgm:spPr/>
      <dgm:t>
        <a:bodyPr/>
        <a:lstStyle/>
        <a:p>
          <a:r>
            <a:rPr lang="en-US"/>
            <a:t>82 human service providers</a:t>
          </a:r>
        </a:p>
      </dgm:t>
    </dgm:pt>
    <dgm:pt modelId="{E4D09F1B-A389-4F8E-9B46-DC5103DD7D28}" type="parTrans" cxnId="{D5F87D1E-168A-471D-A9B3-59B3DCBA3B64}">
      <dgm:prSet/>
      <dgm:spPr/>
      <dgm:t>
        <a:bodyPr/>
        <a:lstStyle/>
        <a:p>
          <a:endParaRPr lang="en-US"/>
        </a:p>
      </dgm:t>
    </dgm:pt>
    <dgm:pt modelId="{7FB7BA5F-9F3B-478C-8435-1003DF7226CC}" type="sibTrans" cxnId="{D5F87D1E-168A-471D-A9B3-59B3DCBA3B64}">
      <dgm:prSet/>
      <dgm:spPr/>
      <dgm:t>
        <a:bodyPr/>
        <a:lstStyle/>
        <a:p>
          <a:endParaRPr lang="en-US"/>
        </a:p>
      </dgm:t>
    </dgm:pt>
    <dgm:pt modelId="{93EC0392-B4C4-449E-A293-C022C67672A9}">
      <dgm:prSet/>
      <dgm:spPr/>
      <dgm:t>
        <a:bodyPr/>
        <a:lstStyle/>
        <a:p>
          <a:r>
            <a:rPr lang="en-US"/>
            <a:t>17 transportation demand management (TDM) agencies</a:t>
          </a:r>
        </a:p>
      </dgm:t>
    </dgm:pt>
    <dgm:pt modelId="{AC412459-B44B-43EE-9085-138187686808}" type="parTrans" cxnId="{FD4E92D0-7E7A-462F-93BB-3207EF18A327}">
      <dgm:prSet/>
      <dgm:spPr/>
      <dgm:t>
        <a:bodyPr/>
        <a:lstStyle/>
        <a:p>
          <a:endParaRPr lang="en-US"/>
        </a:p>
      </dgm:t>
    </dgm:pt>
    <dgm:pt modelId="{F3D8F593-2B26-47D8-8ED7-65404F6CA1BE}" type="sibTrans" cxnId="{FD4E92D0-7E7A-462F-93BB-3207EF18A327}">
      <dgm:prSet/>
      <dgm:spPr/>
      <dgm:t>
        <a:bodyPr/>
        <a:lstStyle/>
        <a:p>
          <a:endParaRPr lang="en-US"/>
        </a:p>
      </dgm:t>
    </dgm:pt>
    <dgm:pt modelId="{AFF6C925-2F84-48B3-8B02-83E8E8368905}">
      <dgm:prSet/>
      <dgm:spPr/>
      <dgm:t>
        <a:bodyPr/>
        <a:lstStyle/>
        <a:p>
          <a:r>
            <a:rPr lang="en-US"/>
            <a:t>15 metropolitan planning organizations</a:t>
          </a:r>
        </a:p>
      </dgm:t>
    </dgm:pt>
    <dgm:pt modelId="{E0F95421-EB9F-4BDA-A70F-4D0BF614F39E}" type="parTrans" cxnId="{83C40269-521B-465B-A8F3-D9DAA4AD780F}">
      <dgm:prSet/>
      <dgm:spPr/>
      <dgm:t>
        <a:bodyPr/>
        <a:lstStyle/>
        <a:p>
          <a:endParaRPr lang="en-US"/>
        </a:p>
      </dgm:t>
    </dgm:pt>
    <dgm:pt modelId="{FC1A64C7-A2C4-496C-95A1-24088CC872CE}" type="sibTrans" cxnId="{83C40269-521B-465B-A8F3-D9DAA4AD780F}">
      <dgm:prSet/>
      <dgm:spPr/>
      <dgm:t>
        <a:bodyPr/>
        <a:lstStyle/>
        <a:p>
          <a:endParaRPr lang="en-US"/>
        </a:p>
      </dgm:t>
    </dgm:pt>
    <dgm:pt modelId="{010D5771-BD45-4D83-848E-F8405F7B530C}">
      <dgm:prSet/>
      <dgm:spPr/>
      <dgm:t>
        <a:bodyPr/>
        <a:lstStyle/>
        <a:p>
          <a:r>
            <a:rPr lang="en-US"/>
            <a:t>1 commuter rail service (VRE)</a:t>
          </a:r>
        </a:p>
      </dgm:t>
    </dgm:pt>
    <dgm:pt modelId="{E0287E16-3A28-49A5-9828-4D16075E8B14}" type="parTrans" cxnId="{E56DCDB1-3BFC-435D-AC14-BD418DB158FA}">
      <dgm:prSet/>
      <dgm:spPr/>
      <dgm:t>
        <a:bodyPr/>
        <a:lstStyle/>
        <a:p>
          <a:endParaRPr lang="en-US"/>
        </a:p>
      </dgm:t>
    </dgm:pt>
    <dgm:pt modelId="{B64BF58C-2EC0-496B-B2C0-0C1DB461B4FF}" type="sibTrans" cxnId="{E56DCDB1-3BFC-435D-AC14-BD418DB158FA}">
      <dgm:prSet/>
      <dgm:spPr/>
      <dgm:t>
        <a:bodyPr/>
        <a:lstStyle/>
        <a:p>
          <a:endParaRPr lang="en-US"/>
        </a:p>
      </dgm:t>
    </dgm:pt>
    <dgm:pt modelId="{D326728B-47C6-4796-8E55-9B7615615EF2}">
      <dgm:prSet/>
      <dgm:spPr/>
      <dgm:t>
        <a:bodyPr/>
        <a:lstStyle/>
        <a:p>
          <a:r>
            <a:rPr lang="en-US"/>
            <a:t>1 state-supported intercity bus (Virginia Breeze)</a:t>
          </a:r>
        </a:p>
      </dgm:t>
    </dgm:pt>
    <dgm:pt modelId="{11109403-CE5D-4C1A-8CA9-00B2E96477D9}" type="parTrans" cxnId="{8FC9B18F-0E93-4B08-A718-EABD8AF82B24}">
      <dgm:prSet/>
      <dgm:spPr/>
      <dgm:t>
        <a:bodyPr/>
        <a:lstStyle/>
        <a:p>
          <a:endParaRPr lang="en-US"/>
        </a:p>
      </dgm:t>
    </dgm:pt>
    <dgm:pt modelId="{F9DF777A-90A1-4C2A-819A-04FCAD8A6441}" type="sibTrans" cxnId="{8FC9B18F-0E93-4B08-A718-EABD8AF82B24}">
      <dgm:prSet/>
      <dgm:spPr/>
      <dgm:t>
        <a:bodyPr/>
        <a:lstStyle/>
        <a:p>
          <a:endParaRPr lang="en-US"/>
        </a:p>
      </dgm:t>
    </dgm:pt>
    <dgm:pt modelId="{59F5FFCE-2DFE-4806-9CEC-FBFD043EA971}">
      <dgm:prSet/>
      <dgm:spPr/>
      <dgm:t>
        <a:bodyPr/>
        <a:lstStyle/>
        <a:p>
          <a:r>
            <a:rPr lang="en-US"/>
            <a:t>9 shortline (Class-III) railroads</a:t>
          </a:r>
        </a:p>
      </dgm:t>
    </dgm:pt>
    <dgm:pt modelId="{6F3E97A6-CDBE-47A6-AD4A-8193F5BAF058}" type="parTrans" cxnId="{53F6C4D1-40CA-4D7F-8CF7-38024145D570}">
      <dgm:prSet/>
      <dgm:spPr/>
      <dgm:t>
        <a:bodyPr/>
        <a:lstStyle/>
        <a:p>
          <a:endParaRPr lang="en-US"/>
        </a:p>
      </dgm:t>
    </dgm:pt>
    <dgm:pt modelId="{1A4E853C-A67B-44E2-9B15-A88DACD6F9E0}" type="sibTrans" cxnId="{53F6C4D1-40CA-4D7F-8CF7-38024145D570}">
      <dgm:prSet/>
      <dgm:spPr/>
      <dgm:t>
        <a:bodyPr/>
        <a:lstStyle/>
        <a:p>
          <a:endParaRPr lang="en-US"/>
        </a:p>
      </dgm:t>
    </dgm:pt>
    <dgm:pt modelId="{450603EA-69BD-46BB-B78A-7815AA7453BF}">
      <dgm:prSet/>
      <dgm:spPr/>
      <dgm:t>
        <a:bodyPr/>
        <a:lstStyle/>
        <a:p>
          <a:r>
            <a:rPr lang="en-US"/>
            <a:t>2 Class-I railroads (CSX and Norfolk Southern)</a:t>
          </a:r>
        </a:p>
      </dgm:t>
    </dgm:pt>
    <dgm:pt modelId="{09AB573B-B79C-4644-A82C-673DD91CC422}" type="parTrans" cxnId="{5D666D89-F26D-4C08-946B-C37F6C0BAB28}">
      <dgm:prSet/>
      <dgm:spPr/>
      <dgm:t>
        <a:bodyPr/>
        <a:lstStyle/>
        <a:p>
          <a:endParaRPr lang="en-US"/>
        </a:p>
      </dgm:t>
    </dgm:pt>
    <dgm:pt modelId="{7920F09C-B435-41A7-B70B-18454D829A36}" type="sibTrans" cxnId="{5D666D89-F26D-4C08-946B-C37F6C0BAB28}">
      <dgm:prSet/>
      <dgm:spPr/>
      <dgm:t>
        <a:bodyPr/>
        <a:lstStyle/>
        <a:p>
          <a:endParaRPr lang="en-US"/>
        </a:p>
      </dgm:t>
    </dgm:pt>
    <dgm:pt modelId="{444CA9D8-BBDE-4D83-89E2-B14C03AE85E1}">
      <dgm:prSet/>
      <dgm:spPr/>
      <dgm:t>
        <a:bodyPr/>
        <a:lstStyle/>
        <a:p>
          <a:r>
            <a:rPr lang="en-US"/>
            <a:t>1 Intercity Passenger Rail (Amtrak)</a:t>
          </a:r>
        </a:p>
      </dgm:t>
    </dgm:pt>
    <dgm:pt modelId="{D9C1B7A2-4683-4401-A8FE-80AD19A13073}" type="parTrans" cxnId="{099BC18A-D2B1-4826-91EE-4A532565965F}">
      <dgm:prSet/>
      <dgm:spPr/>
      <dgm:t>
        <a:bodyPr/>
        <a:lstStyle/>
        <a:p>
          <a:endParaRPr lang="en-US"/>
        </a:p>
      </dgm:t>
    </dgm:pt>
    <dgm:pt modelId="{E484BC17-3500-4F60-9D2E-965BB98926D2}" type="sibTrans" cxnId="{099BC18A-D2B1-4826-91EE-4A532565965F}">
      <dgm:prSet/>
      <dgm:spPr/>
      <dgm:t>
        <a:bodyPr/>
        <a:lstStyle/>
        <a:p>
          <a:endParaRPr lang="en-US"/>
        </a:p>
      </dgm:t>
    </dgm:pt>
    <dgm:pt modelId="{22E5F080-AE93-49DB-89C7-44CC2BEFBC6B}" type="pres">
      <dgm:prSet presAssocID="{2B1167A0-D317-4EAA-923D-A192EBDB1A4E}" presName="diagram" presStyleCnt="0">
        <dgm:presLayoutVars>
          <dgm:dir/>
          <dgm:resizeHandles val="exact"/>
        </dgm:presLayoutVars>
      </dgm:prSet>
      <dgm:spPr/>
    </dgm:pt>
    <dgm:pt modelId="{2EE8C97C-9FCC-41A9-9C5E-76631C178FA3}" type="pres">
      <dgm:prSet presAssocID="{59396D81-2B70-4426-8154-FA2E85CEBB74}" presName="node" presStyleLbl="node1" presStyleIdx="0" presStyleCnt="9">
        <dgm:presLayoutVars>
          <dgm:bulletEnabled val="1"/>
        </dgm:presLayoutVars>
      </dgm:prSet>
      <dgm:spPr/>
    </dgm:pt>
    <dgm:pt modelId="{D8B48D16-2696-4578-A54B-34A4CDDD783E}" type="pres">
      <dgm:prSet presAssocID="{F7B995A1-9BC6-442B-A881-FE050C183C85}" presName="sibTrans" presStyleCnt="0"/>
      <dgm:spPr/>
    </dgm:pt>
    <dgm:pt modelId="{D61D9F63-85DE-4844-806A-E56B009BCBCB}" type="pres">
      <dgm:prSet presAssocID="{FB7DA1E8-6D7C-44D6-90E3-064B0DA4C105}" presName="node" presStyleLbl="node1" presStyleIdx="1" presStyleCnt="9">
        <dgm:presLayoutVars>
          <dgm:bulletEnabled val="1"/>
        </dgm:presLayoutVars>
      </dgm:prSet>
      <dgm:spPr/>
    </dgm:pt>
    <dgm:pt modelId="{FBBD01A9-9B86-4E85-9716-D5AD266B4DAC}" type="pres">
      <dgm:prSet presAssocID="{7FB7BA5F-9F3B-478C-8435-1003DF7226CC}" presName="sibTrans" presStyleCnt="0"/>
      <dgm:spPr/>
    </dgm:pt>
    <dgm:pt modelId="{282130C5-11F2-4511-A8D3-4DE6DB97AE96}" type="pres">
      <dgm:prSet presAssocID="{93EC0392-B4C4-449E-A293-C022C67672A9}" presName="node" presStyleLbl="node1" presStyleIdx="2" presStyleCnt="9">
        <dgm:presLayoutVars>
          <dgm:bulletEnabled val="1"/>
        </dgm:presLayoutVars>
      </dgm:prSet>
      <dgm:spPr/>
    </dgm:pt>
    <dgm:pt modelId="{4B329A2B-EAD6-45F7-95E6-261AE391147F}" type="pres">
      <dgm:prSet presAssocID="{F3D8F593-2B26-47D8-8ED7-65404F6CA1BE}" presName="sibTrans" presStyleCnt="0"/>
      <dgm:spPr/>
    </dgm:pt>
    <dgm:pt modelId="{B816B0B4-2274-4A38-BFDB-57130841139A}" type="pres">
      <dgm:prSet presAssocID="{AFF6C925-2F84-48B3-8B02-83E8E8368905}" presName="node" presStyleLbl="node1" presStyleIdx="3" presStyleCnt="9">
        <dgm:presLayoutVars>
          <dgm:bulletEnabled val="1"/>
        </dgm:presLayoutVars>
      </dgm:prSet>
      <dgm:spPr/>
    </dgm:pt>
    <dgm:pt modelId="{667BDEE9-9A4E-4D2F-AA12-F5D98AC4B2AA}" type="pres">
      <dgm:prSet presAssocID="{FC1A64C7-A2C4-496C-95A1-24088CC872CE}" presName="sibTrans" presStyleCnt="0"/>
      <dgm:spPr/>
    </dgm:pt>
    <dgm:pt modelId="{081BF8D2-D203-4B52-9005-8A360C4E69CE}" type="pres">
      <dgm:prSet presAssocID="{010D5771-BD45-4D83-848E-F8405F7B530C}" presName="node" presStyleLbl="node1" presStyleIdx="4" presStyleCnt="9">
        <dgm:presLayoutVars>
          <dgm:bulletEnabled val="1"/>
        </dgm:presLayoutVars>
      </dgm:prSet>
      <dgm:spPr/>
    </dgm:pt>
    <dgm:pt modelId="{A12ED95C-9D18-4D76-BB18-5DDB8014FCF5}" type="pres">
      <dgm:prSet presAssocID="{B64BF58C-2EC0-496B-B2C0-0C1DB461B4FF}" presName="sibTrans" presStyleCnt="0"/>
      <dgm:spPr/>
    </dgm:pt>
    <dgm:pt modelId="{9BDB321C-6A40-4037-847F-78EE1B08A19C}" type="pres">
      <dgm:prSet presAssocID="{D326728B-47C6-4796-8E55-9B7615615EF2}" presName="node" presStyleLbl="node1" presStyleIdx="5" presStyleCnt="9">
        <dgm:presLayoutVars>
          <dgm:bulletEnabled val="1"/>
        </dgm:presLayoutVars>
      </dgm:prSet>
      <dgm:spPr/>
    </dgm:pt>
    <dgm:pt modelId="{A22F2805-A476-49B3-BC68-8AA897256FF4}" type="pres">
      <dgm:prSet presAssocID="{F9DF777A-90A1-4C2A-819A-04FCAD8A6441}" presName="sibTrans" presStyleCnt="0"/>
      <dgm:spPr/>
    </dgm:pt>
    <dgm:pt modelId="{636A64A0-8798-42B7-99F1-4688C8B34B5C}" type="pres">
      <dgm:prSet presAssocID="{59F5FFCE-2DFE-4806-9CEC-FBFD043EA971}" presName="node" presStyleLbl="node1" presStyleIdx="6" presStyleCnt="9">
        <dgm:presLayoutVars>
          <dgm:bulletEnabled val="1"/>
        </dgm:presLayoutVars>
      </dgm:prSet>
      <dgm:spPr/>
    </dgm:pt>
    <dgm:pt modelId="{013F622F-5089-4B9C-A626-33D173B5F8DC}" type="pres">
      <dgm:prSet presAssocID="{1A4E853C-A67B-44E2-9B15-A88DACD6F9E0}" presName="sibTrans" presStyleCnt="0"/>
      <dgm:spPr/>
    </dgm:pt>
    <dgm:pt modelId="{8B9C9169-6EB0-41F7-AD8C-28D2EA2EBE30}" type="pres">
      <dgm:prSet presAssocID="{450603EA-69BD-46BB-B78A-7815AA7453BF}" presName="node" presStyleLbl="node1" presStyleIdx="7" presStyleCnt="9">
        <dgm:presLayoutVars>
          <dgm:bulletEnabled val="1"/>
        </dgm:presLayoutVars>
      </dgm:prSet>
      <dgm:spPr/>
    </dgm:pt>
    <dgm:pt modelId="{D3E18740-E1A7-4E02-BC91-1D74E3E3B1A9}" type="pres">
      <dgm:prSet presAssocID="{7920F09C-B435-41A7-B70B-18454D829A36}" presName="sibTrans" presStyleCnt="0"/>
      <dgm:spPr/>
    </dgm:pt>
    <dgm:pt modelId="{5B5AFF6D-54AB-450A-B23A-23FC480ECBB7}" type="pres">
      <dgm:prSet presAssocID="{444CA9D8-BBDE-4D83-89E2-B14C03AE85E1}" presName="node" presStyleLbl="node1" presStyleIdx="8" presStyleCnt="9">
        <dgm:presLayoutVars>
          <dgm:bulletEnabled val="1"/>
        </dgm:presLayoutVars>
      </dgm:prSet>
      <dgm:spPr/>
    </dgm:pt>
  </dgm:ptLst>
  <dgm:cxnLst>
    <dgm:cxn modelId="{6A37AB14-B893-407D-97C3-042F771DCCE4}" type="presOf" srcId="{450603EA-69BD-46BB-B78A-7815AA7453BF}" destId="{8B9C9169-6EB0-41F7-AD8C-28D2EA2EBE30}" srcOrd="0" destOrd="0" presId="urn:microsoft.com/office/officeart/2005/8/layout/default"/>
    <dgm:cxn modelId="{D5F87D1E-168A-471D-A9B3-59B3DCBA3B64}" srcId="{2B1167A0-D317-4EAA-923D-A192EBDB1A4E}" destId="{FB7DA1E8-6D7C-44D6-90E3-064B0DA4C105}" srcOrd="1" destOrd="0" parTransId="{E4D09F1B-A389-4F8E-9B46-DC5103DD7D28}" sibTransId="{7FB7BA5F-9F3B-478C-8435-1003DF7226CC}"/>
    <dgm:cxn modelId="{E5F89E5B-CA1B-4B5C-846B-B01363287882}" type="presOf" srcId="{AFF6C925-2F84-48B3-8B02-83E8E8368905}" destId="{B816B0B4-2274-4A38-BFDB-57130841139A}" srcOrd="0" destOrd="0" presId="urn:microsoft.com/office/officeart/2005/8/layout/default"/>
    <dgm:cxn modelId="{F742CB5F-AA43-439F-88CE-E0B9777C0694}" type="presOf" srcId="{59F5FFCE-2DFE-4806-9CEC-FBFD043EA971}" destId="{636A64A0-8798-42B7-99F1-4688C8B34B5C}" srcOrd="0" destOrd="0" presId="urn:microsoft.com/office/officeart/2005/8/layout/default"/>
    <dgm:cxn modelId="{83C40269-521B-465B-A8F3-D9DAA4AD780F}" srcId="{2B1167A0-D317-4EAA-923D-A192EBDB1A4E}" destId="{AFF6C925-2F84-48B3-8B02-83E8E8368905}" srcOrd="3" destOrd="0" parTransId="{E0F95421-EB9F-4BDA-A70F-4D0BF614F39E}" sibTransId="{FC1A64C7-A2C4-496C-95A1-24088CC872CE}"/>
    <dgm:cxn modelId="{7FDC944B-9D6E-4D8D-BBB3-8888478E225A}" type="presOf" srcId="{59396D81-2B70-4426-8154-FA2E85CEBB74}" destId="{2EE8C97C-9FCC-41A9-9C5E-76631C178FA3}" srcOrd="0" destOrd="0" presId="urn:microsoft.com/office/officeart/2005/8/layout/default"/>
    <dgm:cxn modelId="{631FFF4D-0EAB-4738-8DC5-DC3AA7C50264}" type="presOf" srcId="{444CA9D8-BBDE-4D83-89E2-B14C03AE85E1}" destId="{5B5AFF6D-54AB-450A-B23A-23FC480ECBB7}" srcOrd="0" destOrd="0" presId="urn:microsoft.com/office/officeart/2005/8/layout/default"/>
    <dgm:cxn modelId="{28AF2F4F-77ED-4B72-9687-01BE2A9A7964}" type="presOf" srcId="{010D5771-BD45-4D83-848E-F8405F7B530C}" destId="{081BF8D2-D203-4B52-9005-8A360C4E69CE}" srcOrd="0" destOrd="0" presId="urn:microsoft.com/office/officeart/2005/8/layout/default"/>
    <dgm:cxn modelId="{5D666D89-F26D-4C08-946B-C37F6C0BAB28}" srcId="{2B1167A0-D317-4EAA-923D-A192EBDB1A4E}" destId="{450603EA-69BD-46BB-B78A-7815AA7453BF}" srcOrd="7" destOrd="0" parTransId="{09AB573B-B79C-4644-A82C-673DD91CC422}" sibTransId="{7920F09C-B435-41A7-B70B-18454D829A36}"/>
    <dgm:cxn modelId="{099BC18A-D2B1-4826-91EE-4A532565965F}" srcId="{2B1167A0-D317-4EAA-923D-A192EBDB1A4E}" destId="{444CA9D8-BBDE-4D83-89E2-B14C03AE85E1}" srcOrd="8" destOrd="0" parTransId="{D9C1B7A2-4683-4401-A8FE-80AD19A13073}" sibTransId="{E484BC17-3500-4F60-9D2E-965BB98926D2}"/>
    <dgm:cxn modelId="{B2FA868B-C25E-4EB8-9C2A-7233265DE60B}" type="presOf" srcId="{D326728B-47C6-4796-8E55-9B7615615EF2}" destId="{9BDB321C-6A40-4037-847F-78EE1B08A19C}" srcOrd="0" destOrd="0" presId="urn:microsoft.com/office/officeart/2005/8/layout/default"/>
    <dgm:cxn modelId="{8FC9B18F-0E93-4B08-A718-EABD8AF82B24}" srcId="{2B1167A0-D317-4EAA-923D-A192EBDB1A4E}" destId="{D326728B-47C6-4796-8E55-9B7615615EF2}" srcOrd="5" destOrd="0" parTransId="{11109403-CE5D-4C1A-8CA9-00B2E96477D9}" sibTransId="{F9DF777A-90A1-4C2A-819A-04FCAD8A6441}"/>
    <dgm:cxn modelId="{E56DCDB1-3BFC-435D-AC14-BD418DB158FA}" srcId="{2B1167A0-D317-4EAA-923D-A192EBDB1A4E}" destId="{010D5771-BD45-4D83-848E-F8405F7B530C}" srcOrd="4" destOrd="0" parTransId="{E0287E16-3A28-49A5-9828-4D16075E8B14}" sibTransId="{B64BF58C-2EC0-496B-B2C0-0C1DB461B4FF}"/>
    <dgm:cxn modelId="{2E3E5FBA-52E1-4A74-B3A3-907E440F31EB}" srcId="{2B1167A0-D317-4EAA-923D-A192EBDB1A4E}" destId="{59396D81-2B70-4426-8154-FA2E85CEBB74}" srcOrd="0" destOrd="0" parTransId="{F77BC529-4671-4FA3-9D11-33DBA7264824}" sibTransId="{F7B995A1-9BC6-442B-A881-FE050C183C85}"/>
    <dgm:cxn modelId="{FD4E92D0-7E7A-462F-93BB-3207EF18A327}" srcId="{2B1167A0-D317-4EAA-923D-A192EBDB1A4E}" destId="{93EC0392-B4C4-449E-A293-C022C67672A9}" srcOrd="2" destOrd="0" parTransId="{AC412459-B44B-43EE-9085-138187686808}" sibTransId="{F3D8F593-2B26-47D8-8ED7-65404F6CA1BE}"/>
    <dgm:cxn modelId="{53F6C4D1-40CA-4D7F-8CF7-38024145D570}" srcId="{2B1167A0-D317-4EAA-923D-A192EBDB1A4E}" destId="{59F5FFCE-2DFE-4806-9CEC-FBFD043EA971}" srcOrd="6" destOrd="0" parTransId="{6F3E97A6-CDBE-47A6-AD4A-8193F5BAF058}" sibTransId="{1A4E853C-A67B-44E2-9B15-A88DACD6F9E0}"/>
    <dgm:cxn modelId="{51E618E2-05DB-4A41-95F0-4A9134B54553}" type="presOf" srcId="{FB7DA1E8-6D7C-44D6-90E3-064B0DA4C105}" destId="{D61D9F63-85DE-4844-806A-E56B009BCBCB}" srcOrd="0" destOrd="0" presId="urn:microsoft.com/office/officeart/2005/8/layout/default"/>
    <dgm:cxn modelId="{38C2E8E9-BBC8-437F-8EE4-1068251A6130}" type="presOf" srcId="{93EC0392-B4C4-449E-A293-C022C67672A9}" destId="{282130C5-11F2-4511-A8D3-4DE6DB97AE96}" srcOrd="0" destOrd="0" presId="urn:microsoft.com/office/officeart/2005/8/layout/default"/>
    <dgm:cxn modelId="{E4DC52F6-8EA3-4326-9231-6DB3B3F2EF86}" type="presOf" srcId="{2B1167A0-D317-4EAA-923D-A192EBDB1A4E}" destId="{22E5F080-AE93-49DB-89C7-44CC2BEFBC6B}" srcOrd="0" destOrd="0" presId="urn:microsoft.com/office/officeart/2005/8/layout/default"/>
    <dgm:cxn modelId="{B7EF3F40-F602-45B8-BCE1-1D5B9637FCA3}" type="presParOf" srcId="{22E5F080-AE93-49DB-89C7-44CC2BEFBC6B}" destId="{2EE8C97C-9FCC-41A9-9C5E-76631C178FA3}" srcOrd="0" destOrd="0" presId="urn:microsoft.com/office/officeart/2005/8/layout/default"/>
    <dgm:cxn modelId="{6B119551-5F06-4E64-9C6F-1A522308EDF4}" type="presParOf" srcId="{22E5F080-AE93-49DB-89C7-44CC2BEFBC6B}" destId="{D8B48D16-2696-4578-A54B-34A4CDDD783E}" srcOrd="1" destOrd="0" presId="urn:microsoft.com/office/officeart/2005/8/layout/default"/>
    <dgm:cxn modelId="{48B92C0D-5E30-4A6F-94FD-3EBD205C464E}" type="presParOf" srcId="{22E5F080-AE93-49DB-89C7-44CC2BEFBC6B}" destId="{D61D9F63-85DE-4844-806A-E56B009BCBCB}" srcOrd="2" destOrd="0" presId="urn:microsoft.com/office/officeart/2005/8/layout/default"/>
    <dgm:cxn modelId="{240C970B-DF9D-4DF5-B54E-D202217EEA48}" type="presParOf" srcId="{22E5F080-AE93-49DB-89C7-44CC2BEFBC6B}" destId="{FBBD01A9-9B86-4E85-9716-D5AD266B4DAC}" srcOrd="3" destOrd="0" presId="urn:microsoft.com/office/officeart/2005/8/layout/default"/>
    <dgm:cxn modelId="{3DBE68D6-B77F-4A05-BE29-6F95522C8D7A}" type="presParOf" srcId="{22E5F080-AE93-49DB-89C7-44CC2BEFBC6B}" destId="{282130C5-11F2-4511-A8D3-4DE6DB97AE96}" srcOrd="4" destOrd="0" presId="urn:microsoft.com/office/officeart/2005/8/layout/default"/>
    <dgm:cxn modelId="{1E186C43-EA62-423E-AE72-6E395013CAC6}" type="presParOf" srcId="{22E5F080-AE93-49DB-89C7-44CC2BEFBC6B}" destId="{4B329A2B-EAD6-45F7-95E6-261AE391147F}" srcOrd="5" destOrd="0" presId="urn:microsoft.com/office/officeart/2005/8/layout/default"/>
    <dgm:cxn modelId="{1DB9734E-1FFD-4449-93A5-46583A07B7DA}" type="presParOf" srcId="{22E5F080-AE93-49DB-89C7-44CC2BEFBC6B}" destId="{B816B0B4-2274-4A38-BFDB-57130841139A}" srcOrd="6" destOrd="0" presId="urn:microsoft.com/office/officeart/2005/8/layout/default"/>
    <dgm:cxn modelId="{BCB916F3-EC79-4090-A925-FBA59218F8E3}" type="presParOf" srcId="{22E5F080-AE93-49DB-89C7-44CC2BEFBC6B}" destId="{667BDEE9-9A4E-4D2F-AA12-F5D98AC4B2AA}" srcOrd="7" destOrd="0" presId="urn:microsoft.com/office/officeart/2005/8/layout/default"/>
    <dgm:cxn modelId="{C7DD6EA0-7BC7-48E7-8B3D-284409139ED7}" type="presParOf" srcId="{22E5F080-AE93-49DB-89C7-44CC2BEFBC6B}" destId="{081BF8D2-D203-4B52-9005-8A360C4E69CE}" srcOrd="8" destOrd="0" presId="urn:microsoft.com/office/officeart/2005/8/layout/default"/>
    <dgm:cxn modelId="{81EF4711-6511-4C2B-8724-287C74685CD6}" type="presParOf" srcId="{22E5F080-AE93-49DB-89C7-44CC2BEFBC6B}" destId="{A12ED95C-9D18-4D76-BB18-5DDB8014FCF5}" srcOrd="9" destOrd="0" presId="urn:microsoft.com/office/officeart/2005/8/layout/default"/>
    <dgm:cxn modelId="{106CD032-3734-4B6E-9AC6-63EAB7D66BD1}" type="presParOf" srcId="{22E5F080-AE93-49DB-89C7-44CC2BEFBC6B}" destId="{9BDB321C-6A40-4037-847F-78EE1B08A19C}" srcOrd="10" destOrd="0" presId="urn:microsoft.com/office/officeart/2005/8/layout/default"/>
    <dgm:cxn modelId="{659E4CEB-8667-4EF0-B006-9AF9A0BFC00D}" type="presParOf" srcId="{22E5F080-AE93-49DB-89C7-44CC2BEFBC6B}" destId="{A22F2805-A476-49B3-BC68-8AA897256FF4}" srcOrd="11" destOrd="0" presId="urn:microsoft.com/office/officeart/2005/8/layout/default"/>
    <dgm:cxn modelId="{19C9FC61-0221-4D41-8D43-1CFF4FC508CF}" type="presParOf" srcId="{22E5F080-AE93-49DB-89C7-44CC2BEFBC6B}" destId="{636A64A0-8798-42B7-99F1-4688C8B34B5C}" srcOrd="12" destOrd="0" presId="urn:microsoft.com/office/officeart/2005/8/layout/default"/>
    <dgm:cxn modelId="{DEDC2B4C-DC93-4B21-A362-0E489EB45846}" type="presParOf" srcId="{22E5F080-AE93-49DB-89C7-44CC2BEFBC6B}" destId="{013F622F-5089-4B9C-A626-33D173B5F8DC}" srcOrd="13" destOrd="0" presId="urn:microsoft.com/office/officeart/2005/8/layout/default"/>
    <dgm:cxn modelId="{75DACFBB-FF97-491A-9220-1664D5735D3B}" type="presParOf" srcId="{22E5F080-AE93-49DB-89C7-44CC2BEFBC6B}" destId="{8B9C9169-6EB0-41F7-AD8C-28D2EA2EBE30}" srcOrd="14" destOrd="0" presId="urn:microsoft.com/office/officeart/2005/8/layout/default"/>
    <dgm:cxn modelId="{AF0861A2-7A48-4982-8A52-1F4DD2ED6F81}" type="presParOf" srcId="{22E5F080-AE93-49DB-89C7-44CC2BEFBC6B}" destId="{D3E18740-E1A7-4E02-BC91-1D74E3E3B1A9}" srcOrd="15" destOrd="0" presId="urn:microsoft.com/office/officeart/2005/8/layout/default"/>
    <dgm:cxn modelId="{30A19F49-3742-44A7-BC0C-5F39602265E9}" type="presParOf" srcId="{22E5F080-AE93-49DB-89C7-44CC2BEFBC6B}" destId="{5B5AFF6D-54AB-450A-B23A-23FC480ECBB7}"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043C69-D984-4F5F-99FE-569DC228F993}"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8F3E1F4B-3B0A-4E0A-8E3D-AC1E6A918A3B}">
      <dgm:prSet/>
      <dgm:spPr/>
      <dgm:t>
        <a:bodyPr/>
        <a:lstStyle/>
        <a:p>
          <a:r>
            <a:rPr lang="en-US" dirty="0"/>
            <a:t>Virginia and Our Rail Network</a:t>
          </a:r>
          <a:endParaRPr lang="en-US" b="1" dirty="0"/>
        </a:p>
      </dgm:t>
    </dgm:pt>
    <dgm:pt modelId="{67D28203-8E7E-4E7D-A589-46E016AC60FF}" type="parTrans" cxnId="{387C2FC8-386C-40CB-8CD2-E5810767275E}">
      <dgm:prSet/>
      <dgm:spPr/>
      <dgm:t>
        <a:bodyPr/>
        <a:lstStyle/>
        <a:p>
          <a:endParaRPr lang="en-US"/>
        </a:p>
      </dgm:t>
    </dgm:pt>
    <dgm:pt modelId="{DC3B0D8C-27BC-44CD-851A-AE71038FDA8E}" type="sibTrans" cxnId="{387C2FC8-386C-40CB-8CD2-E5810767275E}">
      <dgm:prSet/>
      <dgm:spPr/>
      <dgm:t>
        <a:bodyPr/>
        <a:lstStyle/>
        <a:p>
          <a:endParaRPr lang="en-US"/>
        </a:p>
      </dgm:t>
    </dgm:pt>
    <dgm:pt modelId="{18C02628-CF64-4238-8ED2-1F8AFED4EC63}">
      <dgm:prSet/>
      <dgm:spPr>
        <a:solidFill>
          <a:srgbClr val="5F249F"/>
        </a:solidFill>
      </dgm:spPr>
      <dgm:t>
        <a:bodyPr/>
        <a:lstStyle/>
        <a:p>
          <a:r>
            <a:rPr lang="en-US" dirty="0"/>
            <a:t>2 Class-I railroads</a:t>
          </a:r>
        </a:p>
      </dgm:t>
    </dgm:pt>
    <dgm:pt modelId="{28AD0B5F-0944-47A2-9AD6-14DD6FF6A79F}" type="parTrans" cxnId="{5FD6FAEB-AED7-40D0-ABF6-D3AE639229E9}">
      <dgm:prSet/>
      <dgm:spPr/>
      <dgm:t>
        <a:bodyPr/>
        <a:lstStyle/>
        <a:p>
          <a:endParaRPr lang="en-US"/>
        </a:p>
      </dgm:t>
    </dgm:pt>
    <dgm:pt modelId="{DDCEE57F-8228-4060-A4FA-73DE8542C460}" type="sibTrans" cxnId="{5FD6FAEB-AED7-40D0-ABF6-D3AE639229E9}">
      <dgm:prSet/>
      <dgm:spPr/>
      <dgm:t>
        <a:bodyPr/>
        <a:lstStyle/>
        <a:p>
          <a:endParaRPr lang="en-US"/>
        </a:p>
      </dgm:t>
    </dgm:pt>
    <dgm:pt modelId="{8F09097A-D0F5-480C-9F20-1C3D0FD82CDC}">
      <dgm:prSet/>
      <dgm:spPr>
        <a:solidFill>
          <a:srgbClr val="5F249F"/>
        </a:solidFill>
      </dgm:spPr>
      <dgm:t>
        <a:bodyPr/>
        <a:lstStyle/>
        <a:p>
          <a:r>
            <a:rPr lang="en-US"/>
            <a:t>9 Short Line railroads</a:t>
          </a:r>
        </a:p>
      </dgm:t>
    </dgm:pt>
    <dgm:pt modelId="{0DE4427E-5A24-4ED2-A45D-BD807AB96097}" type="parTrans" cxnId="{A6E92193-5F75-40E7-B710-10DF8B1E968F}">
      <dgm:prSet/>
      <dgm:spPr/>
      <dgm:t>
        <a:bodyPr/>
        <a:lstStyle/>
        <a:p>
          <a:endParaRPr lang="en-US"/>
        </a:p>
      </dgm:t>
    </dgm:pt>
    <dgm:pt modelId="{73183543-26EB-4118-AE74-D36A6078D812}" type="sibTrans" cxnId="{A6E92193-5F75-40E7-B710-10DF8B1E968F}">
      <dgm:prSet/>
      <dgm:spPr/>
      <dgm:t>
        <a:bodyPr/>
        <a:lstStyle/>
        <a:p>
          <a:endParaRPr lang="en-US"/>
        </a:p>
      </dgm:t>
    </dgm:pt>
    <dgm:pt modelId="{8547DBF8-C9E6-44C5-952C-B9D6D2D21869}">
      <dgm:prSet/>
      <dgm:spPr>
        <a:solidFill>
          <a:srgbClr val="5F249F"/>
        </a:solidFill>
      </dgm:spPr>
      <dgm:t>
        <a:bodyPr/>
        <a:lstStyle/>
        <a:p>
          <a:r>
            <a:rPr lang="en-US" dirty="0"/>
            <a:t>8 Amtrak intercity passenger routes</a:t>
          </a:r>
          <a:r>
            <a:rPr lang="en-US" dirty="0">
              <a:latin typeface="Arial" panose="020B0604020202020204"/>
            </a:rPr>
            <a:t>*</a:t>
          </a:r>
          <a:endParaRPr lang="en-US" dirty="0"/>
        </a:p>
      </dgm:t>
    </dgm:pt>
    <dgm:pt modelId="{BB1F0B28-1696-4D6B-A27B-D463712E4B32}" type="parTrans" cxnId="{652B3CF8-9A56-428B-9E56-12BD45657FAD}">
      <dgm:prSet/>
      <dgm:spPr/>
      <dgm:t>
        <a:bodyPr/>
        <a:lstStyle/>
        <a:p>
          <a:endParaRPr lang="en-US"/>
        </a:p>
      </dgm:t>
    </dgm:pt>
    <dgm:pt modelId="{417A3E23-75AB-403C-91B8-E659F4A9EFCA}" type="sibTrans" cxnId="{652B3CF8-9A56-428B-9E56-12BD45657FAD}">
      <dgm:prSet/>
      <dgm:spPr/>
      <dgm:t>
        <a:bodyPr/>
        <a:lstStyle/>
        <a:p>
          <a:endParaRPr lang="en-US"/>
        </a:p>
      </dgm:t>
    </dgm:pt>
    <dgm:pt modelId="{F44C1EC5-860B-4159-BE21-311D084685B9}">
      <dgm:prSet/>
      <dgm:spPr>
        <a:solidFill>
          <a:srgbClr val="5F249F"/>
        </a:solidFill>
      </dgm:spPr>
      <dgm:t>
        <a:bodyPr/>
        <a:lstStyle/>
        <a:p>
          <a:r>
            <a:rPr lang="en-US" dirty="0"/>
            <a:t>2 Virginia Railway Express (VRE) commuter routes</a:t>
          </a:r>
        </a:p>
      </dgm:t>
    </dgm:pt>
    <dgm:pt modelId="{807D97E7-97E1-409C-8F1F-BCF2120906AF}" type="parTrans" cxnId="{0E7F973C-C27B-4B98-86BD-C33BC43B25FA}">
      <dgm:prSet/>
      <dgm:spPr/>
      <dgm:t>
        <a:bodyPr/>
        <a:lstStyle/>
        <a:p>
          <a:endParaRPr lang="en-US"/>
        </a:p>
      </dgm:t>
    </dgm:pt>
    <dgm:pt modelId="{6AE35E39-A6E2-4658-BB92-91912314E72D}" type="sibTrans" cxnId="{0E7F973C-C27B-4B98-86BD-C33BC43B25FA}">
      <dgm:prSet/>
      <dgm:spPr/>
      <dgm:t>
        <a:bodyPr/>
        <a:lstStyle/>
        <a:p>
          <a:endParaRPr lang="en-US"/>
        </a:p>
      </dgm:t>
    </dgm:pt>
    <dgm:pt modelId="{875DBFD9-A4A1-4E70-9D2A-2E66EE88CC73}">
      <dgm:prSet/>
      <dgm:spPr>
        <a:solidFill>
          <a:srgbClr val="5F249F"/>
        </a:solidFill>
      </dgm:spPr>
      <dgm:t>
        <a:bodyPr/>
        <a:lstStyle/>
        <a:p>
          <a:r>
            <a:rPr lang="en-US"/>
            <a:t>3,000 route miles of rail</a:t>
          </a:r>
        </a:p>
      </dgm:t>
    </dgm:pt>
    <dgm:pt modelId="{E363765F-6F10-4E04-AF9C-258D95564C91}" type="parTrans" cxnId="{38CD1D64-8E4E-4EF3-AAE2-C64F99F3473C}">
      <dgm:prSet/>
      <dgm:spPr/>
      <dgm:t>
        <a:bodyPr/>
        <a:lstStyle/>
        <a:p>
          <a:endParaRPr lang="en-US"/>
        </a:p>
      </dgm:t>
    </dgm:pt>
    <dgm:pt modelId="{79C2F76B-286E-4C9A-86FC-6CAC37816E1E}" type="sibTrans" cxnId="{38CD1D64-8E4E-4EF3-AAE2-C64F99F3473C}">
      <dgm:prSet/>
      <dgm:spPr/>
      <dgm:t>
        <a:bodyPr/>
        <a:lstStyle/>
        <a:p>
          <a:endParaRPr lang="en-US"/>
        </a:p>
      </dgm:t>
    </dgm:pt>
    <dgm:pt modelId="{9FA0FD0B-BD59-46DA-8489-0D4FE8B29E16}" type="pres">
      <dgm:prSet presAssocID="{59043C69-D984-4F5F-99FE-569DC228F993}" presName="linear" presStyleCnt="0">
        <dgm:presLayoutVars>
          <dgm:animLvl val="lvl"/>
          <dgm:resizeHandles val="exact"/>
        </dgm:presLayoutVars>
      </dgm:prSet>
      <dgm:spPr/>
    </dgm:pt>
    <dgm:pt modelId="{901FFF8F-2E81-4053-BDAC-7193C2ED00A1}" type="pres">
      <dgm:prSet presAssocID="{8F3E1F4B-3B0A-4E0A-8E3D-AC1E6A918A3B}" presName="parentText" presStyleLbl="node1" presStyleIdx="0" presStyleCnt="6" custScaleY="130257">
        <dgm:presLayoutVars>
          <dgm:chMax val="0"/>
          <dgm:bulletEnabled val="1"/>
        </dgm:presLayoutVars>
      </dgm:prSet>
      <dgm:spPr/>
    </dgm:pt>
    <dgm:pt modelId="{0BDC3FBD-EDE6-4907-815A-09C0F6A2A696}" type="pres">
      <dgm:prSet presAssocID="{DC3B0D8C-27BC-44CD-851A-AE71038FDA8E}" presName="spacer" presStyleCnt="0"/>
      <dgm:spPr/>
    </dgm:pt>
    <dgm:pt modelId="{9AE3482F-8E01-4D73-9F8B-A43091E4B612}" type="pres">
      <dgm:prSet presAssocID="{18C02628-CF64-4238-8ED2-1F8AFED4EC63}" presName="parentText" presStyleLbl="node1" presStyleIdx="1" presStyleCnt="6" custScaleX="96027" custScaleY="130257" custLinFactNeighborX="1982" custLinFactNeighborY="-35278">
        <dgm:presLayoutVars>
          <dgm:chMax val="0"/>
          <dgm:bulletEnabled val="1"/>
        </dgm:presLayoutVars>
      </dgm:prSet>
      <dgm:spPr/>
    </dgm:pt>
    <dgm:pt modelId="{AF3F5331-C68B-4252-B934-0F03F6C02A07}" type="pres">
      <dgm:prSet presAssocID="{DDCEE57F-8228-4060-A4FA-73DE8542C460}" presName="spacer" presStyleCnt="0"/>
      <dgm:spPr/>
    </dgm:pt>
    <dgm:pt modelId="{305D08E2-922B-4FDC-AC66-17EA06450F9F}" type="pres">
      <dgm:prSet presAssocID="{8F09097A-D0F5-480C-9F20-1C3D0FD82CDC}" presName="parentText" presStyleLbl="node1" presStyleIdx="2" presStyleCnt="6" custScaleX="96027" custScaleY="130257" custLinFactNeighborX="1982" custLinFactNeighborY="-35278">
        <dgm:presLayoutVars>
          <dgm:chMax val="0"/>
          <dgm:bulletEnabled val="1"/>
        </dgm:presLayoutVars>
      </dgm:prSet>
      <dgm:spPr/>
    </dgm:pt>
    <dgm:pt modelId="{DFC40D44-5B8C-4DA9-8763-18C681DDAA6C}" type="pres">
      <dgm:prSet presAssocID="{73183543-26EB-4118-AE74-D36A6078D812}" presName="spacer" presStyleCnt="0"/>
      <dgm:spPr/>
    </dgm:pt>
    <dgm:pt modelId="{EC307213-189F-4652-B907-24DA8C4E42B5}" type="pres">
      <dgm:prSet presAssocID="{8547DBF8-C9E6-44C5-952C-B9D6D2D21869}" presName="parentText" presStyleLbl="node1" presStyleIdx="3" presStyleCnt="6" custScaleX="96027" custScaleY="130257" custLinFactNeighborX="1982" custLinFactNeighborY="-35278">
        <dgm:presLayoutVars>
          <dgm:chMax val="0"/>
          <dgm:bulletEnabled val="1"/>
        </dgm:presLayoutVars>
      </dgm:prSet>
      <dgm:spPr/>
    </dgm:pt>
    <dgm:pt modelId="{052925F0-E16E-4F91-B3B1-7FEC26D31580}" type="pres">
      <dgm:prSet presAssocID="{417A3E23-75AB-403C-91B8-E659F4A9EFCA}" presName="spacer" presStyleCnt="0"/>
      <dgm:spPr/>
    </dgm:pt>
    <dgm:pt modelId="{3E659210-5C9C-4538-B4A0-E67718399CBC}" type="pres">
      <dgm:prSet presAssocID="{F44C1EC5-860B-4159-BE21-311D084685B9}" presName="parentText" presStyleLbl="node1" presStyleIdx="4" presStyleCnt="6" custScaleX="96027" custScaleY="130257" custLinFactNeighborX="1982" custLinFactNeighborY="-35278">
        <dgm:presLayoutVars>
          <dgm:chMax val="0"/>
          <dgm:bulletEnabled val="1"/>
        </dgm:presLayoutVars>
      </dgm:prSet>
      <dgm:spPr/>
    </dgm:pt>
    <dgm:pt modelId="{FCC1E08B-6CBE-4782-96DE-E70DC0B274B1}" type="pres">
      <dgm:prSet presAssocID="{6AE35E39-A6E2-4658-BB92-91912314E72D}" presName="spacer" presStyleCnt="0"/>
      <dgm:spPr/>
    </dgm:pt>
    <dgm:pt modelId="{91C82E34-C76F-4375-8725-5BFEE1B0ADEF}" type="pres">
      <dgm:prSet presAssocID="{875DBFD9-A4A1-4E70-9D2A-2E66EE88CC73}" presName="parentText" presStyleLbl="node1" presStyleIdx="5" presStyleCnt="6" custScaleX="96027" custScaleY="130257" custLinFactNeighborX="1982" custLinFactNeighborY="-35278">
        <dgm:presLayoutVars>
          <dgm:chMax val="0"/>
          <dgm:bulletEnabled val="1"/>
        </dgm:presLayoutVars>
      </dgm:prSet>
      <dgm:spPr/>
    </dgm:pt>
  </dgm:ptLst>
  <dgm:cxnLst>
    <dgm:cxn modelId="{CF5B7E33-8979-4304-8405-1F3A889F6FEE}" type="presOf" srcId="{18C02628-CF64-4238-8ED2-1F8AFED4EC63}" destId="{9AE3482F-8E01-4D73-9F8B-A43091E4B612}" srcOrd="0" destOrd="0" presId="urn:microsoft.com/office/officeart/2005/8/layout/vList2"/>
    <dgm:cxn modelId="{C2DC7939-4DF2-41F5-B666-47DBC07C7A6C}" type="presOf" srcId="{59043C69-D984-4F5F-99FE-569DC228F993}" destId="{9FA0FD0B-BD59-46DA-8489-0D4FE8B29E16}" srcOrd="0" destOrd="0" presId="urn:microsoft.com/office/officeart/2005/8/layout/vList2"/>
    <dgm:cxn modelId="{0E7F973C-C27B-4B98-86BD-C33BC43B25FA}" srcId="{59043C69-D984-4F5F-99FE-569DC228F993}" destId="{F44C1EC5-860B-4159-BE21-311D084685B9}" srcOrd="4" destOrd="0" parTransId="{807D97E7-97E1-409C-8F1F-BCF2120906AF}" sibTransId="{6AE35E39-A6E2-4658-BB92-91912314E72D}"/>
    <dgm:cxn modelId="{38CD1D64-8E4E-4EF3-AAE2-C64F99F3473C}" srcId="{59043C69-D984-4F5F-99FE-569DC228F993}" destId="{875DBFD9-A4A1-4E70-9D2A-2E66EE88CC73}" srcOrd="5" destOrd="0" parTransId="{E363765F-6F10-4E04-AF9C-258D95564C91}" sibTransId="{79C2F76B-286E-4C9A-86FC-6CAC37816E1E}"/>
    <dgm:cxn modelId="{B032F249-0E7B-4C9C-9516-AE50FFD20E99}" type="presOf" srcId="{8F3E1F4B-3B0A-4E0A-8E3D-AC1E6A918A3B}" destId="{901FFF8F-2E81-4053-BDAC-7193C2ED00A1}" srcOrd="0" destOrd="0" presId="urn:microsoft.com/office/officeart/2005/8/layout/vList2"/>
    <dgm:cxn modelId="{A6E92193-5F75-40E7-B710-10DF8B1E968F}" srcId="{59043C69-D984-4F5F-99FE-569DC228F993}" destId="{8F09097A-D0F5-480C-9F20-1C3D0FD82CDC}" srcOrd="2" destOrd="0" parTransId="{0DE4427E-5A24-4ED2-A45D-BD807AB96097}" sibTransId="{73183543-26EB-4118-AE74-D36A6078D812}"/>
    <dgm:cxn modelId="{7B6A1B9D-1955-4FFC-9052-49091DDA6BDF}" type="presOf" srcId="{F44C1EC5-860B-4159-BE21-311D084685B9}" destId="{3E659210-5C9C-4538-B4A0-E67718399CBC}" srcOrd="0" destOrd="0" presId="urn:microsoft.com/office/officeart/2005/8/layout/vList2"/>
    <dgm:cxn modelId="{1465BB9E-FB74-4897-803F-18DBE18B23B8}" type="presOf" srcId="{875DBFD9-A4A1-4E70-9D2A-2E66EE88CC73}" destId="{91C82E34-C76F-4375-8725-5BFEE1B0ADEF}" srcOrd="0" destOrd="0" presId="urn:microsoft.com/office/officeart/2005/8/layout/vList2"/>
    <dgm:cxn modelId="{4D6CC4A2-95E3-4AFF-8E62-0C05197819A4}" type="presOf" srcId="{8547DBF8-C9E6-44C5-952C-B9D6D2D21869}" destId="{EC307213-189F-4652-B907-24DA8C4E42B5}" srcOrd="0" destOrd="0" presId="urn:microsoft.com/office/officeart/2005/8/layout/vList2"/>
    <dgm:cxn modelId="{387C2FC8-386C-40CB-8CD2-E5810767275E}" srcId="{59043C69-D984-4F5F-99FE-569DC228F993}" destId="{8F3E1F4B-3B0A-4E0A-8E3D-AC1E6A918A3B}" srcOrd="0" destOrd="0" parTransId="{67D28203-8E7E-4E7D-A589-46E016AC60FF}" sibTransId="{DC3B0D8C-27BC-44CD-851A-AE71038FDA8E}"/>
    <dgm:cxn modelId="{C55482D3-6DE3-4FB3-81B7-3CE04FAB17E2}" type="presOf" srcId="{8F09097A-D0F5-480C-9F20-1C3D0FD82CDC}" destId="{305D08E2-922B-4FDC-AC66-17EA06450F9F}" srcOrd="0" destOrd="0" presId="urn:microsoft.com/office/officeart/2005/8/layout/vList2"/>
    <dgm:cxn modelId="{5FD6FAEB-AED7-40D0-ABF6-D3AE639229E9}" srcId="{59043C69-D984-4F5F-99FE-569DC228F993}" destId="{18C02628-CF64-4238-8ED2-1F8AFED4EC63}" srcOrd="1" destOrd="0" parTransId="{28AD0B5F-0944-47A2-9AD6-14DD6FF6A79F}" sibTransId="{DDCEE57F-8228-4060-A4FA-73DE8542C460}"/>
    <dgm:cxn modelId="{652B3CF8-9A56-428B-9E56-12BD45657FAD}" srcId="{59043C69-D984-4F5F-99FE-569DC228F993}" destId="{8547DBF8-C9E6-44C5-952C-B9D6D2D21869}" srcOrd="3" destOrd="0" parTransId="{BB1F0B28-1696-4D6B-A27B-D463712E4B32}" sibTransId="{417A3E23-75AB-403C-91B8-E659F4A9EFCA}"/>
    <dgm:cxn modelId="{1B82C3CC-981F-4EF8-8DAE-99C2966B9933}" type="presParOf" srcId="{9FA0FD0B-BD59-46DA-8489-0D4FE8B29E16}" destId="{901FFF8F-2E81-4053-BDAC-7193C2ED00A1}" srcOrd="0" destOrd="0" presId="urn:microsoft.com/office/officeart/2005/8/layout/vList2"/>
    <dgm:cxn modelId="{570B9591-2ED7-4A17-9A0A-67B12486538D}" type="presParOf" srcId="{9FA0FD0B-BD59-46DA-8489-0D4FE8B29E16}" destId="{0BDC3FBD-EDE6-4907-815A-09C0F6A2A696}" srcOrd="1" destOrd="0" presId="urn:microsoft.com/office/officeart/2005/8/layout/vList2"/>
    <dgm:cxn modelId="{5E9941B7-BEB2-4F04-81B3-E3633C287F43}" type="presParOf" srcId="{9FA0FD0B-BD59-46DA-8489-0D4FE8B29E16}" destId="{9AE3482F-8E01-4D73-9F8B-A43091E4B612}" srcOrd="2" destOrd="0" presId="urn:microsoft.com/office/officeart/2005/8/layout/vList2"/>
    <dgm:cxn modelId="{4588D59F-40E4-481A-8771-79046CB12B53}" type="presParOf" srcId="{9FA0FD0B-BD59-46DA-8489-0D4FE8B29E16}" destId="{AF3F5331-C68B-4252-B934-0F03F6C02A07}" srcOrd="3" destOrd="0" presId="urn:microsoft.com/office/officeart/2005/8/layout/vList2"/>
    <dgm:cxn modelId="{E2F5F83F-89B2-4E4C-BCBC-F0F3BB2B5B97}" type="presParOf" srcId="{9FA0FD0B-BD59-46DA-8489-0D4FE8B29E16}" destId="{305D08E2-922B-4FDC-AC66-17EA06450F9F}" srcOrd="4" destOrd="0" presId="urn:microsoft.com/office/officeart/2005/8/layout/vList2"/>
    <dgm:cxn modelId="{A4C7628E-3380-461A-8316-489FC69348B8}" type="presParOf" srcId="{9FA0FD0B-BD59-46DA-8489-0D4FE8B29E16}" destId="{DFC40D44-5B8C-4DA9-8763-18C681DDAA6C}" srcOrd="5" destOrd="0" presId="urn:microsoft.com/office/officeart/2005/8/layout/vList2"/>
    <dgm:cxn modelId="{D26FB451-A246-41C7-B640-C2CB99FF846D}" type="presParOf" srcId="{9FA0FD0B-BD59-46DA-8489-0D4FE8B29E16}" destId="{EC307213-189F-4652-B907-24DA8C4E42B5}" srcOrd="6" destOrd="0" presId="urn:microsoft.com/office/officeart/2005/8/layout/vList2"/>
    <dgm:cxn modelId="{99CA85CC-0F08-4A6E-BA08-B2ED4F11B549}" type="presParOf" srcId="{9FA0FD0B-BD59-46DA-8489-0D4FE8B29E16}" destId="{052925F0-E16E-4F91-B3B1-7FEC26D31580}" srcOrd="7" destOrd="0" presId="urn:microsoft.com/office/officeart/2005/8/layout/vList2"/>
    <dgm:cxn modelId="{3AA1551C-1FB8-4F82-8A4D-0956AF613FE4}" type="presParOf" srcId="{9FA0FD0B-BD59-46DA-8489-0D4FE8B29E16}" destId="{3E659210-5C9C-4538-B4A0-E67718399CBC}" srcOrd="8" destOrd="0" presId="urn:microsoft.com/office/officeart/2005/8/layout/vList2"/>
    <dgm:cxn modelId="{6401767D-9D76-4C9F-AD8A-41E21E16280F}" type="presParOf" srcId="{9FA0FD0B-BD59-46DA-8489-0D4FE8B29E16}" destId="{FCC1E08B-6CBE-4782-96DE-E70DC0B274B1}" srcOrd="9" destOrd="0" presId="urn:microsoft.com/office/officeart/2005/8/layout/vList2"/>
    <dgm:cxn modelId="{61287CA7-DECF-450C-82A6-F38B1D405AF4}" type="presParOf" srcId="{9FA0FD0B-BD59-46DA-8489-0D4FE8B29E16}" destId="{91C82E34-C76F-4375-8725-5BFEE1B0ADEF}"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340D39-292C-4E43-B396-2DF614624A2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A22F4E1-AD27-477E-AE29-779D960D580E}">
      <dgm:prSet phldrT="[Text]">
        <dgm:style>
          <a:lnRef idx="2">
            <a:schemeClr val="accent1">
              <a:shade val="50000"/>
            </a:schemeClr>
          </a:lnRef>
          <a:fillRef idx="1">
            <a:schemeClr val="accent1"/>
          </a:fillRef>
          <a:effectRef idx="0">
            <a:schemeClr val="accent1"/>
          </a:effectRef>
          <a:fontRef idx="minor">
            <a:schemeClr val="lt1"/>
          </a:fontRef>
        </dgm:style>
      </dgm:prSet>
      <dgm:spPr>
        <a:solidFill>
          <a:srgbClr val="004B87"/>
        </a:solidFill>
        <a:ln/>
      </dgm:spPr>
      <dgm:t>
        <a:bodyPr/>
        <a:lstStyle/>
        <a:p>
          <a:r>
            <a:rPr lang="en-US" dirty="0">
              <a:solidFill>
                <a:schemeClr val="bg1"/>
              </a:solidFill>
              <a:latin typeface="+mn-lt"/>
            </a:rPr>
            <a:t>Commonwealth Transportation Board </a:t>
          </a:r>
        </a:p>
        <a:p>
          <a:r>
            <a:rPr lang="en-US" dirty="0">
              <a:solidFill>
                <a:schemeClr val="bg1"/>
              </a:solidFill>
              <a:latin typeface="+mn-lt"/>
            </a:rPr>
            <a:t>Chair: Secretary of Transportation</a:t>
          </a:r>
        </a:p>
      </dgm:t>
    </dgm:pt>
    <dgm:pt modelId="{C14D1D56-00C9-4FDE-B343-24BB8F880EC6}" type="parTrans" cxnId="{714F5B26-058E-4AA0-9E93-D5A00CE9A5C7}">
      <dgm:prSet/>
      <dgm:spPr/>
      <dgm:t>
        <a:bodyPr/>
        <a:lstStyle/>
        <a:p>
          <a:endParaRPr lang="en-US"/>
        </a:p>
      </dgm:t>
    </dgm:pt>
    <dgm:pt modelId="{2E5239A9-D5EE-43A6-B47A-FA7F80C69167}" type="sibTrans" cxnId="{714F5B26-058E-4AA0-9E93-D5A00CE9A5C7}">
      <dgm:prSet/>
      <dgm:spPr/>
      <dgm:t>
        <a:bodyPr/>
        <a:lstStyle/>
        <a:p>
          <a:endParaRPr lang="en-US"/>
        </a:p>
      </dgm:t>
    </dgm:pt>
    <dgm:pt modelId="{E474F03D-8C71-4DCA-A9C9-981FAFD51353}" type="asst">
      <dgm:prSet>
        <dgm:style>
          <a:lnRef idx="2">
            <a:schemeClr val="accent1">
              <a:shade val="50000"/>
            </a:schemeClr>
          </a:lnRef>
          <a:fillRef idx="1">
            <a:schemeClr val="accent1"/>
          </a:fillRef>
          <a:effectRef idx="0">
            <a:schemeClr val="accent1"/>
          </a:effectRef>
          <a:fontRef idx="minor">
            <a:schemeClr val="lt1"/>
          </a:fontRef>
        </dgm:style>
      </dgm:prSet>
      <dgm:spPr>
        <a:solidFill>
          <a:srgbClr val="004B87"/>
        </a:solidFill>
        <a:ln/>
      </dgm:spPr>
      <dgm:t>
        <a:bodyPr/>
        <a:lstStyle/>
        <a:p>
          <a:r>
            <a:rPr lang="en-US" b="1" dirty="0">
              <a:solidFill>
                <a:schemeClr val="bg1"/>
              </a:solidFill>
            </a:rPr>
            <a:t>DRPT</a:t>
          </a:r>
          <a:endParaRPr lang="en-US" b="1" dirty="0">
            <a:solidFill>
              <a:schemeClr val="bg1"/>
            </a:solidFill>
            <a:latin typeface="Franklin Gothic Medium" panose="020B0603020102020204" pitchFamily="34" charset="0"/>
          </a:endParaRPr>
        </a:p>
      </dgm:t>
    </dgm:pt>
    <dgm:pt modelId="{DF1BBDCE-F623-4183-8230-E17A5E465987}" type="parTrans" cxnId="{F1A19174-DAB0-4AF8-8F43-52423C19328A}">
      <dgm:prSet/>
      <dgm:spPr/>
      <dgm:t>
        <a:bodyPr/>
        <a:lstStyle/>
        <a:p>
          <a:endParaRPr lang="en-US"/>
        </a:p>
      </dgm:t>
    </dgm:pt>
    <dgm:pt modelId="{3CF48B1A-5522-4B17-950D-22B46441DB63}" type="sibTrans" cxnId="{F1A19174-DAB0-4AF8-8F43-52423C19328A}">
      <dgm:prSet/>
      <dgm:spPr/>
      <dgm:t>
        <a:bodyPr/>
        <a:lstStyle/>
        <a:p>
          <a:endParaRPr lang="en-US"/>
        </a:p>
      </dgm:t>
    </dgm:pt>
    <dgm:pt modelId="{9436C59D-FE93-45D1-B855-28C88D600134}" type="asst">
      <dgm:prSet>
        <dgm:style>
          <a:lnRef idx="2">
            <a:schemeClr val="accent1">
              <a:shade val="50000"/>
            </a:schemeClr>
          </a:lnRef>
          <a:fillRef idx="1">
            <a:schemeClr val="accent1"/>
          </a:fillRef>
          <a:effectRef idx="0">
            <a:schemeClr val="accent1"/>
          </a:effectRef>
          <a:fontRef idx="minor">
            <a:schemeClr val="lt1"/>
          </a:fontRef>
        </dgm:style>
      </dgm:prSet>
      <dgm:spPr>
        <a:solidFill>
          <a:srgbClr val="004B87"/>
        </a:solidFill>
        <a:ln/>
      </dgm:spPr>
      <dgm:t>
        <a:bodyPr/>
        <a:lstStyle/>
        <a:p>
          <a:r>
            <a:rPr lang="en-US" dirty="0">
              <a:solidFill>
                <a:schemeClr val="bg1"/>
              </a:solidFill>
              <a:latin typeface="+mj-lt"/>
            </a:rPr>
            <a:t>VDOT</a:t>
          </a:r>
        </a:p>
      </dgm:t>
    </dgm:pt>
    <dgm:pt modelId="{D516D5E9-66EF-4D3B-802F-91EDB2773007}" type="parTrans" cxnId="{AEF4D0AB-2E96-46FA-BBC4-62D925A2065E}">
      <dgm:prSet/>
      <dgm:spPr/>
      <dgm:t>
        <a:bodyPr/>
        <a:lstStyle/>
        <a:p>
          <a:endParaRPr lang="en-US"/>
        </a:p>
      </dgm:t>
    </dgm:pt>
    <dgm:pt modelId="{1D2F2963-65A2-4611-A228-A2BB1C83BD10}" type="sibTrans" cxnId="{AEF4D0AB-2E96-46FA-BBC4-62D925A2065E}">
      <dgm:prSet/>
      <dgm:spPr/>
      <dgm:t>
        <a:bodyPr/>
        <a:lstStyle/>
        <a:p>
          <a:endParaRPr lang="en-US"/>
        </a:p>
      </dgm:t>
    </dgm:pt>
    <dgm:pt modelId="{82423068-A3B7-4010-BC3D-1E2D9A41EA1C}" type="pres">
      <dgm:prSet presAssocID="{FD340D39-292C-4E43-B396-2DF614624A2B}" presName="hierChild1" presStyleCnt="0">
        <dgm:presLayoutVars>
          <dgm:orgChart val="1"/>
          <dgm:chPref val="1"/>
          <dgm:dir/>
          <dgm:animOne val="branch"/>
          <dgm:animLvl val="lvl"/>
          <dgm:resizeHandles/>
        </dgm:presLayoutVars>
      </dgm:prSet>
      <dgm:spPr/>
    </dgm:pt>
    <dgm:pt modelId="{D54CE8D1-5489-488C-BD27-C94133CC2971}" type="pres">
      <dgm:prSet presAssocID="{FA22F4E1-AD27-477E-AE29-779D960D580E}" presName="hierRoot1" presStyleCnt="0">
        <dgm:presLayoutVars>
          <dgm:hierBranch val="init"/>
        </dgm:presLayoutVars>
      </dgm:prSet>
      <dgm:spPr/>
    </dgm:pt>
    <dgm:pt modelId="{3D55FD73-352E-44C9-BB5E-31F021F3E607}" type="pres">
      <dgm:prSet presAssocID="{FA22F4E1-AD27-477E-AE29-779D960D580E}" presName="rootComposite1" presStyleCnt="0"/>
      <dgm:spPr/>
    </dgm:pt>
    <dgm:pt modelId="{0C4A75C2-1D65-4E48-92BE-AE58D7960DAD}" type="pres">
      <dgm:prSet presAssocID="{FA22F4E1-AD27-477E-AE29-779D960D580E}" presName="rootText1" presStyleLbl="node0" presStyleIdx="0" presStyleCnt="1" custScaleX="188946" custScaleY="113493">
        <dgm:presLayoutVars>
          <dgm:chPref val="3"/>
        </dgm:presLayoutVars>
      </dgm:prSet>
      <dgm:spPr>
        <a:prstGeom prst="rect">
          <a:avLst/>
        </a:prstGeom>
      </dgm:spPr>
    </dgm:pt>
    <dgm:pt modelId="{692C0EB7-45A0-45F4-83F1-20B86FD3C1B5}" type="pres">
      <dgm:prSet presAssocID="{FA22F4E1-AD27-477E-AE29-779D960D580E}" presName="rootConnector1" presStyleLbl="node1" presStyleIdx="0" presStyleCnt="0"/>
      <dgm:spPr/>
    </dgm:pt>
    <dgm:pt modelId="{22E02A26-08BA-430B-87F3-FFCFF898D3BC}" type="pres">
      <dgm:prSet presAssocID="{FA22F4E1-AD27-477E-AE29-779D960D580E}" presName="hierChild2" presStyleCnt="0"/>
      <dgm:spPr/>
    </dgm:pt>
    <dgm:pt modelId="{562B7EDF-D1EA-4A85-B823-DAC416D010FF}" type="pres">
      <dgm:prSet presAssocID="{FA22F4E1-AD27-477E-AE29-779D960D580E}" presName="hierChild3" presStyleCnt="0"/>
      <dgm:spPr/>
    </dgm:pt>
    <dgm:pt modelId="{625B1F7E-ED88-4C04-B98C-ED15FD499F8D}" type="pres">
      <dgm:prSet presAssocID="{DF1BBDCE-F623-4183-8230-E17A5E465987}" presName="Name111" presStyleLbl="parChTrans1D2" presStyleIdx="0" presStyleCnt="2"/>
      <dgm:spPr/>
    </dgm:pt>
    <dgm:pt modelId="{9D8F82EE-F92C-4B85-BCF0-2A8B708C86B3}" type="pres">
      <dgm:prSet presAssocID="{E474F03D-8C71-4DCA-A9C9-981FAFD51353}" presName="hierRoot3" presStyleCnt="0">
        <dgm:presLayoutVars>
          <dgm:hierBranch val="init"/>
        </dgm:presLayoutVars>
      </dgm:prSet>
      <dgm:spPr/>
    </dgm:pt>
    <dgm:pt modelId="{7AE83F8E-9024-4D73-A2DE-B8FEA323EB81}" type="pres">
      <dgm:prSet presAssocID="{E474F03D-8C71-4DCA-A9C9-981FAFD51353}" presName="rootComposite3" presStyleCnt="0"/>
      <dgm:spPr/>
    </dgm:pt>
    <dgm:pt modelId="{8C48FBD8-1019-4C15-BD9E-3745E1350770}" type="pres">
      <dgm:prSet presAssocID="{E474F03D-8C71-4DCA-A9C9-981FAFD51353}" presName="rootText3" presStyleLbl="asst1" presStyleIdx="0" presStyleCnt="2">
        <dgm:presLayoutVars>
          <dgm:chPref val="3"/>
        </dgm:presLayoutVars>
      </dgm:prSet>
      <dgm:spPr/>
    </dgm:pt>
    <dgm:pt modelId="{27330029-8463-43E4-9678-7A2DC615BC42}" type="pres">
      <dgm:prSet presAssocID="{E474F03D-8C71-4DCA-A9C9-981FAFD51353}" presName="rootConnector3" presStyleLbl="asst1" presStyleIdx="0" presStyleCnt="2"/>
      <dgm:spPr/>
    </dgm:pt>
    <dgm:pt modelId="{FE0F6D75-F28E-4610-A9A3-33CE7A62E6F9}" type="pres">
      <dgm:prSet presAssocID="{E474F03D-8C71-4DCA-A9C9-981FAFD51353}" presName="hierChild6" presStyleCnt="0"/>
      <dgm:spPr/>
    </dgm:pt>
    <dgm:pt modelId="{2B5B8216-FA8C-4D46-9A1B-5A1710CD4FF6}" type="pres">
      <dgm:prSet presAssocID="{E474F03D-8C71-4DCA-A9C9-981FAFD51353}" presName="hierChild7" presStyleCnt="0"/>
      <dgm:spPr/>
    </dgm:pt>
    <dgm:pt modelId="{4BAE2336-1F68-4860-9CE3-BC76620DE2C1}" type="pres">
      <dgm:prSet presAssocID="{D516D5E9-66EF-4D3B-802F-91EDB2773007}" presName="Name111" presStyleLbl="parChTrans1D2" presStyleIdx="1" presStyleCnt="2"/>
      <dgm:spPr/>
    </dgm:pt>
    <dgm:pt modelId="{5EA7F5EE-76BC-4695-9A1E-3023A6146E9E}" type="pres">
      <dgm:prSet presAssocID="{9436C59D-FE93-45D1-B855-28C88D600134}" presName="hierRoot3" presStyleCnt="0">
        <dgm:presLayoutVars>
          <dgm:hierBranch val="init"/>
        </dgm:presLayoutVars>
      </dgm:prSet>
      <dgm:spPr/>
    </dgm:pt>
    <dgm:pt modelId="{BC0ACB5E-F155-4E8D-8C1B-88B3154F40D9}" type="pres">
      <dgm:prSet presAssocID="{9436C59D-FE93-45D1-B855-28C88D600134}" presName="rootComposite3" presStyleCnt="0"/>
      <dgm:spPr/>
    </dgm:pt>
    <dgm:pt modelId="{732FCB1A-C0E9-426C-BBC1-2E23D302206A}" type="pres">
      <dgm:prSet presAssocID="{9436C59D-FE93-45D1-B855-28C88D600134}" presName="rootText3" presStyleLbl="asst1" presStyleIdx="1" presStyleCnt="2" custLinFactNeighborX="-1438" custLinFactNeighborY="126">
        <dgm:presLayoutVars>
          <dgm:chPref val="3"/>
        </dgm:presLayoutVars>
      </dgm:prSet>
      <dgm:spPr/>
    </dgm:pt>
    <dgm:pt modelId="{76AA2F76-0751-4B56-A8AD-CBA472CF61BC}" type="pres">
      <dgm:prSet presAssocID="{9436C59D-FE93-45D1-B855-28C88D600134}" presName="rootConnector3" presStyleLbl="asst1" presStyleIdx="1" presStyleCnt="2"/>
      <dgm:spPr/>
    </dgm:pt>
    <dgm:pt modelId="{0D4F84DE-2EE3-47AD-81CA-CB9D97BF5207}" type="pres">
      <dgm:prSet presAssocID="{9436C59D-FE93-45D1-B855-28C88D600134}" presName="hierChild6" presStyleCnt="0"/>
      <dgm:spPr/>
    </dgm:pt>
    <dgm:pt modelId="{28F9A683-198B-4DCB-8A1D-AA55855725B8}" type="pres">
      <dgm:prSet presAssocID="{9436C59D-FE93-45D1-B855-28C88D600134}" presName="hierChild7" presStyleCnt="0"/>
      <dgm:spPr/>
    </dgm:pt>
  </dgm:ptLst>
  <dgm:cxnLst>
    <dgm:cxn modelId="{0BC35A04-0B28-4A2F-A683-8A1706C826AB}" type="presOf" srcId="{E474F03D-8C71-4DCA-A9C9-981FAFD51353}" destId="{8C48FBD8-1019-4C15-BD9E-3745E1350770}" srcOrd="0" destOrd="0" presId="urn:microsoft.com/office/officeart/2005/8/layout/orgChart1"/>
    <dgm:cxn modelId="{0AEB1613-5A38-47C9-BE07-16F9E05C982A}" type="presOf" srcId="{9436C59D-FE93-45D1-B855-28C88D600134}" destId="{76AA2F76-0751-4B56-A8AD-CBA472CF61BC}" srcOrd="1" destOrd="0" presId="urn:microsoft.com/office/officeart/2005/8/layout/orgChart1"/>
    <dgm:cxn modelId="{FF68CC24-767C-42E9-B77F-529169BE23B8}" type="presOf" srcId="{FA22F4E1-AD27-477E-AE29-779D960D580E}" destId="{692C0EB7-45A0-45F4-83F1-20B86FD3C1B5}" srcOrd="1" destOrd="0" presId="urn:microsoft.com/office/officeart/2005/8/layout/orgChart1"/>
    <dgm:cxn modelId="{714F5B26-058E-4AA0-9E93-D5A00CE9A5C7}" srcId="{FD340D39-292C-4E43-B396-2DF614624A2B}" destId="{FA22F4E1-AD27-477E-AE29-779D960D580E}" srcOrd="0" destOrd="0" parTransId="{C14D1D56-00C9-4FDE-B343-24BB8F880EC6}" sibTransId="{2E5239A9-D5EE-43A6-B47A-FA7F80C69167}"/>
    <dgm:cxn modelId="{7182D039-1F50-4A7B-8123-C2D8147B36F7}" type="presOf" srcId="{9436C59D-FE93-45D1-B855-28C88D600134}" destId="{732FCB1A-C0E9-426C-BBC1-2E23D302206A}" srcOrd="0" destOrd="0" presId="urn:microsoft.com/office/officeart/2005/8/layout/orgChart1"/>
    <dgm:cxn modelId="{CEEE2D3E-6057-44DE-8656-E1BA6A7E0449}" type="presOf" srcId="{FD340D39-292C-4E43-B396-2DF614624A2B}" destId="{82423068-A3B7-4010-BC3D-1E2D9A41EA1C}" srcOrd="0" destOrd="0" presId="urn:microsoft.com/office/officeart/2005/8/layout/orgChart1"/>
    <dgm:cxn modelId="{83656552-E31C-4891-A149-8CCC9A2213C6}" type="presOf" srcId="{E474F03D-8C71-4DCA-A9C9-981FAFD51353}" destId="{27330029-8463-43E4-9678-7A2DC615BC42}" srcOrd="1" destOrd="0" presId="urn:microsoft.com/office/officeart/2005/8/layout/orgChart1"/>
    <dgm:cxn modelId="{F1A19174-DAB0-4AF8-8F43-52423C19328A}" srcId="{FA22F4E1-AD27-477E-AE29-779D960D580E}" destId="{E474F03D-8C71-4DCA-A9C9-981FAFD51353}" srcOrd="0" destOrd="0" parTransId="{DF1BBDCE-F623-4183-8230-E17A5E465987}" sibTransId="{3CF48B1A-5522-4B17-950D-22B46441DB63}"/>
    <dgm:cxn modelId="{AEF4D0AB-2E96-46FA-BBC4-62D925A2065E}" srcId="{FA22F4E1-AD27-477E-AE29-779D960D580E}" destId="{9436C59D-FE93-45D1-B855-28C88D600134}" srcOrd="1" destOrd="0" parTransId="{D516D5E9-66EF-4D3B-802F-91EDB2773007}" sibTransId="{1D2F2963-65A2-4611-A228-A2BB1C83BD10}"/>
    <dgm:cxn modelId="{D1F916E2-07C0-4608-95EE-D3CDE42E46F2}" type="presOf" srcId="{FA22F4E1-AD27-477E-AE29-779D960D580E}" destId="{0C4A75C2-1D65-4E48-92BE-AE58D7960DAD}" srcOrd="0" destOrd="0" presId="urn:microsoft.com/office/officeart/2005/8/layout/orgChart1"/>
    <dgm:cxn modelId="{98CED4F8-1BAE-4F7E-BA43-9F8D7BB0DDEF}" type="presOf" srcId="{D516D5E9-66EF-4D3B-802F-91EDB2773007}" destId="{4BAE2336-1F68-4860-9CE3-BC76620DE2C1}" srcOrd="0" destOrd="0" presId="urn:microsoft.com/office/officeart/2005/8/layout/orgChart1"/>
    <dgm:cxn modelId="{6F44E6FA-9ACA-4F83-BAD5-FF7E9EB52C6E}" type="presOf" srcId="{DF1BBDCE-F623-4183-8230-E17A5E465987}" destId="{625B1F7E-ED88-4C04-B98C-ED15FD499F8D}" srcOrd="0" destOrd="0" presId="urn:microsoft.com/office/officeart/2005/8/layout/orgChart1"/>
    <dgm:cxn modelId="{60AD9803-418A-4B3C-9F64-BC21D6C1B66B}" type="presParOf" srcId="{82423068-A3B7-4010-BC3D-1E2D9A41EA1C}" destId="{D54CE8D1-5489-488C-BD27-C94133CC2971}" srcOrd="0" destOrd="0" presId="urn:microsoft.com/office/officeart/2005/8/layout/orgChart1"/>
    <dgm:cxn modelId="{D61DC027-1CFB-4128-82FC-4913285F893A}" type="presParOf" srcId="{D54CE8D1-5489-488C-BD27-C94133CC2971}" destId="{3D55FD73-352E-44C9-BB5E-31F021F3E607}" srcOrd="0" destOrd="0" presId="urn:microsoft.com/office/officeart/2005/8/layout/orgChart1"/>
    <dgm:cxn modelId="{961FE1DC-1042-4376-8BA3-A5770726AF90}" type="presParOf" srcId="{3D55FD73-352E-44C9-BB5E-31F021F3E607}" destId="{0C4A75C2-1D65-4E48-92BE-AE58D7960DAD}" srcOrd="0" destOrd="0" presId="urn:microsoft.com/office/officeart/2005/8/layout/orgChart1"/>
    <dgm:cxn modelId="{3FB1B549-65CD-4ABA-81C4-4F82BC4DB5FA}" type="presParOf" srcId="{3D55FD73-352E-44C9-BB5E-31F021F3E607}" destId="{692C0EB7-45A0-45F4-83F1-20B86FD3C1B5}" srcOrd="1" destOrd="0" presId="urn:microsoft.com/office/officeart/2005/8/layout/orgChart1"/>
    <dgm:cxn modelId="{4BC4765F-BEB6-4EE4-9652-2769A19E8917}" type="presParOf" srcId="{D54CE8D1-5489-488C-BD27-C94133CC2971}" destId="{22E02A26-08BA-430B-87F3-FFCFF898D3BC}" srcOrd="1" destOrd="0" presId="urn:microsoft.com/office/officeart/2005/8/layout/orgChart1"/>
    <dgm:cxn modelId="{DE413083-0EFA-43B0-966E-EB950DACC29E}" type="presParOf" srcId="{D54CE8D1-5489-488C-BD27-C94133CC2971}" destId="{562B7EDF-D1EA-4A85-B823-DAC416D010FF}" srcOrd="2" destOrd="0" presId="urn:microsoft.com/office/officeart/2005/8/layout/orgChart1"/>
    <dgm:cxn modelId="{BFFCC301-DF26-4FD3-92A1-F4FEC68100A2}" type="presParOf" srcId="{562B7EDF-D1EA-4A85-B823-DAC416D010FF}" destId="{625B1F7E-ED88-4C04-B98C-ED15FD499F8D}" srcOrd="0" destOrd="0" presId="urn:microsoft.com/office/officeart/2005/8/layout/orgChart1"/>
    <dgm:cxn modelId="{DB8552E7-A092-4490-AE7A-484E2E7D9B87}" type="presParOf" srcId="{562B7EDF-D1EA-4A85-B823-DAC416D010FF}" destId="{9D8F82EE-F92C-4B85-BCF0-2A8B708C86B3}" srcOrd="1" destOrd="0" presId="urn:microsoft.com/office/officeart/2005/8/layout/orgChart1"/>
    <dgm:cxn modelId="{2CB0F772-388E-4E14-98F5-DE0A2170D39C}" type="presParOf" srcId="{9D8F82EE-F92C-4B85-BCF0-2A8B708C86B3}" destId="{7AE83F8E-9024-4D73-A2DE-B8FEA323EB81}" srcOrd="0" destOrd="0" presId="urn:microsoft.com/office/officeart/2005/8/layout/orgChart1"/>
    <dgm:cxn modelId="{5C7063AE-46FC-4351-9E04-E1E0FEADFC82}" type="presParOf" srcId="{7AE83F8E-9024-4D73-A2DE-B8FEA323EB81}" destId="{8C48FBD8-1019-4C15-BD9E-3745E1350770}" srcOrd="0" destOrd="0" presId="urn:microsoft.com/office/officeart/2005/8/layout/orgChart1"/>
    <dgm:cxn modelId="{2E6E8042-EC45-407F-983D-76F5E6961E09}" type="presParOf" srcId="{7AE83F8E-9024-4D73-A2DE-B8FEA323EB81}" destId="{27330029-8463-43E4-9678-7A2DC615BC42}" srcOrd="1" destOrd="0" presId="urn:microsoft.com/office/officeart/2005/8/layout/orgChart1"/>
    <dgm:cxn modelId="{53A2D3D2-8898-4616-BF21-EE88842F1B6E}" type="presParOf" srcId="{9D8F82EE-F92C-4B85-BCF0-2A8B708C86B3}" destId="{FE0F6D75-F28E-4610-A9A3-33CE7A62E6F9}" srcOrd="1" destOrd="0" presId="urn:microsoft.com/office/officeart/2005/8/layout/orgChart1"/>
    <dgm:cxn modelId="{4149217E-6D76-4289-9B46-8A8605E95E6A}" type="presParOf" srcId="{9D8F82EE-F92C-4B85-BCF0-2A8B708C86B3}" destId="{2B5B8216-FA8C-4D46-9A1B-5A1710CD4FF6}" srcOrd="2" destOrd="0" presId="urn:microsoft.com/office/officeart/2005/8/layout/orgChart1"/>
    <dgm:cxn modelId="{16A54437-975F-40C9-8D54-315469B37FE6}" type="presParOf" srcId="{562B7EDF-D1EA-4A85-B823-DAC416D010FF}" destId="{4BAE2336-1F68-4860-9CE3-BC76620DE2C1}" srcOrd="2" destOrd="0" presId="urn:microsoft.com/office/officeart/2005/8/layout/orgChart1"/>
    <dgm:cxn modelId="{8607EDD3-0D3B-4462-B416-1E1BB816E6AF}" type="presParOf" srcId="{562B7EDF-D1EA-4A85-B823-DAC416D010FF}" destId="{5EA7F5EE-76BC-4695-9A1E-3023A6146E9E}" srcOrd="3" destOrd="0" presId="urn:microsoft.com/office/officeart/2005/8/layout/orgChart1"/>
    <dgm:cxn modelId="{ABB7B17C-7F1E-49F0-94F0-B8D8554492EC}" type="presParOf" srcId="{5EA7F5EE-76BC-4695-9A1E-3023A6146E9E}" destId="{BC0ACB5E-F155-4E8D-8C1B-88B3154F40D9}" srcOrd="0" destOrd="0" presId="urn:microsoft.com/office/officeart/2005/8/layout/orgChart1"/>
    <dgm:cxn modelId="{BF2E403B-4E1F-48D8-A516-C607A6B10DEE}" type="presParOf" srcId="{BC0ACB5E-F155-4E8D-8C1B-88B3154F40D9}" destId="{732FCB1A-C0E9-426C-BBC1-2E23D302206A}" srcOrd="0" destOrd="0" presId="urn:microsoft.com/office/officeart/2005/8/layout/orgChart1"/>
    <dgm:cxn modelId="{6D2A6A49-A16D-44C7-A3AD-3DB25719E813}" type="presParOf" srcId="{BC0ACB5E-F155-4E8D-8C1B-88B3154F40D9}" destId="{76AA2F76-0751-4B56-A8AD-CBA472CF61BC}" srcOrd="1" destOrd="0" presId="urn:microsoft.com/office/officeart/2005/8/layout/orgChart1"/>
    <dgm:cxn modelId="{D159A72C-668D-49BE-9661-D565CD215874}" type="presParOf" srcId="{5EA7F5EE-76BC-4695-9A1E-3023A6146E9E}" destId="{0D4F84DE-2EE3-47AD-81CA-CB9D97BF5207}" srcOrd="1" destOrd="0" presId="urn:microsoft.com/office/officeart/2005/8/layout/orgChart1"/>
    <dgm:cxn modelId="{A5B449D6-113E-47A2-9CDC-72EDE7DEA0BE}" type="presParOf" srcId="{5EA7F5EE-76BC-4695-9A1E-3023A6146E9E}" destId="{28F9A683-198B-4DCB-8A1D-AA55855725B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8F8336-F37C-4452-9981-21234E659FC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FE0D7D40-E22E-434E-8B06-7A004DDD9445}">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rgbClr val="004B87"/>
        </a:solidFill>
        <a:ln/>
      </dgm:spPr>
      <dgm:t>
        <a:bodyPr/>
        <a:lstStyle/>
        <a:p>
          <a:r>
            <a:rPr lang="en-US" sz="1900" dirty="0">
              <a:solidFill>
                <a:schemeClr val="bg1"/>
              </a:solidFill>
              <a:latin typeface="+mj-lt"/>
            </a:rPr>
            <a:t>Virginia Passenger Rail Authority Board</a:t>
          </a:r>
        </a:p>
        <a:p>
          <a:r>
            <a:rPr lang="en-US" sz="1900" dirty="0">
              <a:solidFill>
                <a:schemeClr val="bg1"/>
              </a:solidFill>
              <a:latin typeface="+mj-lt"/>
            </a:rPr>
            <a:t>Chair: DRPT Director</a:t>
          </a:r>
        </a:p>
      </dgm:t>
    </dgm:pt>
    <dgm:pt modelId="{F1A654AA-D36B-47B0-9F94-ED75D40C27C4}" type="parTrans" cxnId="{B01B7F4A-D94F-4CB8-BF6A-22CFC55F77B0}">
      <dgm:prSet/>
      <dgm:spPr/>
      <dgm:t>
        <a:bodyPr/>
        <a:lstStyle/>
        <a:p>
          <a:endParaRPr lang="en-US"/>
        </a:p>
      </dgm:t>
    </dgm:pt>
    <dgm:pt modelId="{982AFE45-77B9-48DB-8097-C6551F749E8F}" type="sibTrans" cxnId="{B01B7F4A-D94F-4CB8-BF6A-22CFC55F77B0}">
      <dgm:prSet/>
      <dgm:spPr/>
      <dgm:t>
        <a:bodyPr/>
        <a:lstStyle/>
        <a:p>
          <a:endParaRPr lang="en-US"/>
        </a:p>
      </dgm:t>
    </dgm:pt>
    <dgm:pt modelId="{A4C4796B-CDF1-4198-B291-9B355E6C444B}">
      <dgm:prSet phldrT="[Text]" custT="1">
        <dgm:style>
          <a:lnRef idx="2">
            <a:schemeClr val="accent1">
              <a:shade val="50000"/>
            </a:schemeClr>
          </a:lnRef>
          <a:fillRef idx="1">
            <a:schemeClr val="accent1"/>
          </a:fillRef>
          <a:effectRef idx="0">
            <a:schemeClr val="accent1"/>
          </a:effectRef>
          <a:fontRef idx="minor">
            <a:schemeClr val="lt1"/>
          </a:fontRef>
        </dgm:style>
      </dgm:prSet>
      <dgm:spPr>
        <a:solidFill>
          <a:srgbClr val="004B87"/>
        </a:solidFill>
        <a:ln/>
      </dgm:spPr>
      <dgm:t>
        <a:bodyPr/>
        <a:lstStyle/>
        <a:p>
          <a:r>
            <a:rPr lang="en-US" sz="1900" dirty="0">
              <a:solidFill>
                <a:schemeClr val="bg1"/>
              </a:solidFill>
              <a:latin typeface="+mn-lt"/>
            </a:rPr>
            <a:t>VPRA Executive Director</a:t>
          </a:r>
        </a:p>
      </dgm:t>
    </dgm:pt>
    <dgm:pt modelId="{0AB94341-AECA-4A4A-AF69-F9EE6919E845}" type="parTrans" cxnId="{71CFDD57-BA77-4DC9-9109-F59681557AFC}">
      <dgm:prSet/>
      <dgm:spPr/>
      <dgm:t>
        <a:bodyPr/>
        <a:lstStyle/>
        <a:p>
          <a:endParaRPr lang="en-US"/>
        </a:p>
      </dgm:t>
    </dgm:pt>
    <dgm:pt modelId="{EA04DD0C-F93F-49C5-9EAB-2C367E6AF90B}" type="sibTrans" cxnId="{71CFDD57-BA77-4DC9-9109-F59681557AFC}">
      <dgm:prSet/>
      <dgm:spPr/>
      <dgm:t>
        <a:bodyPr/>
        <a:lstStyle/>
        <a:p>
          <a:endParaRPr lang="en-US"/>
        </a:p>
      </dgm:t>
    </dgm:pt>
    <dgm:pt modelId="{56A662B1-C201-4CC4-9271-A34F0CD32656}" type="pres">
      <dgm:prSet presAssocID="{BA8F8336-F37C-4452-9981-21234E659FCE}" presName="diagram" presStyleCnt="0">
        <dgm:presLayoutVars>
          <dgm:chPref val="1"/>
          <dgm:dir/>
          <dgm:animOne val="branch"/>
          <dgm:animLvl val="lvl"/>
          <dgm:resizeHandles/>
        </dgm:presLayoutVars>
      </dgm:prSet>
      <dgm:spPr/>
    </dgm:pt>
    <dgm:pt modelId="{0A46445C-0247-4D42-B3D1-1DFEE1CB0783}" type="pres">
      <dgm:prSet presAssocID="{FE0D7D40-E22E-434E-8B06-7A004DDD9445}" presName="root" presStyleCnt="0"/>
      <dgm:spPr/>
    </dgm:pt>
    <dgm:pt modelId="{58CECC79-B196-4709-8C07-12AF2E9890B6}" type="pres">
      <dgm:prSet presAssocID="{FE0D7D40-E22E-434E-8B06-7A004DDD9445}" presName="rootComposite" presStyleCnt="0"/>
      <dgm:spPr/>
    </dgm:pt>
    <dgm:pt modelId="{8EACCEFC-D220-418C-9B7A-1101EF3EC378}" type="pres">
      <dgm:prSet presAssocID="{FE0D7D40-E22E-434E-8B06-7A004DDD9445}" presName="rootText" presStyleLbl="node1" presStyleIdx="0" presStyleCnt="1" custScaleX="89286" custScaleY="54499"/>
      <dgm:spPr>
        <a:prstGeom prst="rect">
          <a:avLst/>
        </a:prstGeom>
      </dgm:spPr>
    </dgm:pt>
    <dgm:pt modelId="{531EA7D9-96C8-4B42-BBBD-9D5DB440BCB7}" type="pres">
      <dgm:prSet presAssocID="{FE0D7D40-E22E-434E-8B06-7A004DDD9445}" presName="rootConnector" presStyleLbl="node1" presStyleIdx="0" presStyleCnt="1"/>
      <dgm:spPr/>
    </dgm:pt>
    <dgm:pt modelId="{91A7A4BC-4902-4020-894A-68011425A170}" type="pres">
      <dgm:prSet presAssocID="{FE0D7D40-E22E-434E-8B06-7A004DDD9445}" presName="childShape" presStyleCnt="0"/>
      <dgm:spPr/>
    </dgm:pt>
    <dgm:pt modelId="{0BF59B42-5537-49ED-80E4-491A756FB926}" type="pres">
      <dgm:prSet presAssocID="{0AB94341-AECA-4A4A-AF69-F9EE6919E845}" presName="Name13" presStyleLbl="parChTrans1D2" presStyleIdx="0" presStyleCnt="1"/>
      <dgm:spPr/>
    </dgm:pt>
    <dgm:pt modelId="{C02DADC5-C4EC-4F03-B80D-5AF93A18F255}" type="pres">
      <dgm:prSet presAssocID="{A4C4796B-CDF1-4198-B291-9B355E6C444B}" presName="childText" presStyleLbl="bgAcc1" presStyleIdx="0" presStyleCnt="1" custScaleX="72793" custScaleY="41930">
        <dgm:presLayoutVars>
          <dgm:bulletEnabled val="1"/>
        </dgm:presLayoutVars>
      </dgm:prSet>
      <dgm:spPr>
        <a:prstGeom prst="rect">
          <a:avLst/>
        </a:prstGeom>
      </dgm:spPr>
    </dgm:pt>
  </dgm:ptLst>
  <dgm:cxnLst>
    <dgm:cxn modelId="{7A74671E-CD17-4A9F-8708-6CA069CA5EEA}" type="presOf" srcId="{FE0D7D40-E22E-434E-8B06-7A004DDD9445}" destId="{531EA7D9-96C8-4B42-BBBD-9D5DB440BCB7}" srcOrd="1" destOrd="0" presId="urn:microsoft.com/office/officeart/2005/8/layout/hierarchy3"/>
    <dgm:cxn modelId="{6166A237-FBBD-4F0E-8789-1CFA48F7DEE0}" type="presOf" srcId="{BA8F8336-F37C-4452-9981-21234E659FCE}" destId="{56A662B1-C201-4CC4-9271-A34F0CD32656}" srcOrd="0" destOrd="0" presId="urn:microsoft.com/office/officeart/2005/8/layout/hierarchy3"/>
    <dgm:cxn modelId="{B01B7F4A-D94F-4CB8-BF6A-22CFC55F77B0}" srcId="{BA8F8336-F37C-4452-9981-21234E659FCE}" destId="{FE0D7D40-E22E-434E-8B06-7A004DDD9445}" srcOrd="0" destOrd="0" parTransId="{F1A654AA-D36B-47B0-9F94-ED75D40C27C4}" sibTransId="{982AFE45-77B9-48DB-8097-C6551F749E8F}"/>
    <dgm:cxn modelId="{71CFDD57-BA77-4DC9-9109-F59681557AFC}" srcId="{FE0D7D40-E22E-434E-8B06-7A004DDD9445}" destId="{A4C4796B-CDF1-4198-B291-9B355E6C444B}" srcOrd="0" destOrd="0" parTransId="{0AB94341-AECA-4A4A-AF69-F9EE6919E845}" sibTransId="{EA04DD0C-F93F-49C5-9EAB-2C367E6AF90B}"/>
    <dgm:cxn modelId="{B885FDAA-B2AA-4270-BEF0-F7A62D0D749F}" type="presOf" srcId="{A4C4796B-CDF1-4198-B291-9B355E6C444B}" destId="{C02DADC5-C4EC-4F03-B80D-5AF93A18F255}" srcOrd="0" destOrd="0" presId="urn:microsoft.com/office/officeart/2005/8/layout/hierarchy3"/>
    <dgm:cxn modelId="{618FB6FD-56DD-4E62-910D-749917428297}" type="presOf" srcId="{FE0D7D40-E22E-434E-8B06-7A004DDD9445}" destId="{8EACCEFC-D220-418C-9B7A-1101EF3EC378}" srcOrd="0" destOrd="0" presId="urn:microsoft.com/office/officeart/2005/8/layout/hierarchy3"/>
    <dgm:cxn modelId="{BEB26EFE-4A00-41A8-971A-C7DF7F867C6A}" type="presOf" srcId="{0AB94341-AECA-4A4A-AF69-F9EE6919E845}" destId="{0BF59B42-5537-49ED-80E4-491A756FB926}" srcOrd="0" destOrd="0" presId="urn:microsoft.com/office/officeart/2005/8/layout/hierarchy3"/>
    <dgm:cxn modelId="{DB6575A9-6AA4-4526-B4A9-80F09D58AF2E}" type="presParOf" srcId="{56A662B1-C201-4CC4-9271-A34F0CD32656}" destId="{0A46445C-0247-4D42-B3D1-1DFEE1CB0783}" srcOrd="0" destOrd="0" presId="urn:microsoft.com/office/officeart/2005/8/layout/hierarchy3"/>
    <dgm:cxn modelId="{F84C86E1-9CB6-412F-99BE-77D16C166126}" type="presParOf" srcId="{0A46445C-0247-4D42-B3D1-1DFEE1CB0783}" destId="{58CECC79-B196-4709-8C07-12AF2E9890B6}" srcOrd="0" destOrd="0" presId="urn:microsoft.com/office/officeart/2005/8/layout/hierarchy3"/>
    <dgm:cxn modelId="{2B7CC4B7-132A-4AA1-8580-90B7EC965949}" type="presParOf" srcId="{58CECC79-B196-4709-8C07-12AF2E9890B6}" destId="{8EACCEFC-D220-418C-9B7A-1101EF3EC378}" srcOrd="0" destOrd="0" presId="urn:microsoft.com/office/officeart/2005/8/layout/hierarchy3"/>
    <dgm:cxn modelId="{D9B0D3CB-E244-4595-93D2-9274B94A00E2}" type="presParOf" srcId="{58CECC79-B196-4709-8C07-12AF2E9890B6}" destId="{531EA7D9-96C8-4B42-BBBD-9D5DB440BCB7}" srcOrd="1" destOrd="0" presId="urn:microsoft.com/office/officeart/2005/8/layout/hierarchy3"/>
    <dgm:cxn modelId="{0B7EA27F-54B0-4DFD-97D3-A2E417F999D8}" type="presParOf" srcId="{0A46445C-0247-4D42-B3D1-1DFEE1CB0783}" destId="{91A7A4BC-4902-4020-894A-68011425A170}" srcOrd="1" destOrd="0" presId="urn:microsoft.com/office/officeart/2005/8/layout/hierarchy3"/>
    <dgm:cxn modelId="{263A0DDE-C91E-439C-8CCC-34940AFEBC07}" type="presParOf" srcId="{91A7A4BC-4902-4020-894A-68011425A170}" destId="{0BF59B42-5537-49ED-80E4-491A756FB926}" srcOrd="0" destOrd="0" presId="urn:microsoft.com/office/officeart/2005/8/layout/hierarchy3"/>
    <dgm:cxn modelId="{DE79B2FC-28B2-41CC-BA19-BF078D151BF0}" type="presParOf" srcId="{91A7A4BC-4902-4020-894A-68011425A170}" destId="{C02DADC5-C4EC-4F03-B80D-5AF93A18F255}" srcOrd="1"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B22635-37EC-4CE5-8177-8CCBF83625F2}"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5D17AB45-6F5F-4CCE-83B4-33AC3CF9921A}">
      <dgm:prSet/>
      <dgm:spPr/>
      <dgm:t>
        <a:bodyPr/>
        <a:lstStyle/>
        <a:p>
          <a:pPr algn="ctr"/>
          <a:r>
            <a:rPr lang="en-US"/>
            <a:t>Virginia’s first phase of passenger rail enhancement</a:t>
          </a:r>
        </a:p>
      </dgm:t>
    </dgm:pt>
    <dgm:pt modelId="{3A19B455-E8A1-4E44-8020-2DD728436318}" type="parTrans" cxnId="{5C16FD3E-4198-4119-8B1B-D631B3F207DA}">
      <dgm:prSet/>
      <dgm:spPr/>
      <dgm:t>
        <a:bodyPr/>
        <a:lstStyle/>
        <a:p>
          <a:endParaRPr lang="en-US"/>
        </a:p>
      </dgm:t>
    </dgm:pt>
    <dgm:pt modelId="{4F34E394-2ADE-4719-A9F8-9D1055EA5094}" type="sibTrans" cxnId="{5C16FD3E-4198-4119-8B1B-D631B3F207DA}">
      <dgm:prSet/>
      <dgm:spPr/>
      <dgm:t>
        <a:bodyPr/>
        <a:lstStyle/>
        <a:p>
          <a:endParaRPr lang="en-US"/>
        </a:p>
      </dgm:t>
    </dgm:pt>
    <dgm:pt modelId="{4F65D0ED-0153-44BE-A132-EA1A675123ED}">
      <dgm:prSet/>
      <dgm:spPr/>
      <dgm:t>
        <a:bodyPr/>
        <a:lstStyle/>
        <a:p>
          <a:pPr algn="ctr"/>
          <a:r>
            <a:rPr lang="en-US"/>
            <a:t>Acquisition of hundreds of miles of right of way</a:t>
          </a:r>
        </a:p>
      </dgm:t>
    </dgm:pt>
    <dgm:pt modelId="{3464B1FB-8008-423C-9B17-8F19FF0FC73A}" type="parTrans" cxnId="{53950526-6E1B-4E01-B21C-F2257A8F0865}">
      <dgm:prSet/>
      <dgm:spPr/>
      <dgm:t>
        <a:bodyPr/>
        <a:lstStyle/>
        <a:p>
          <a:endParaRPr lang="en-US"/>
        </a:p>
      </dgm:t>
    </dgm:pt>
    <dgm:pt modelId="{30FF8C53-137C-4471-969E-F569A0801B6A}" type="sibTrans" cxnId="{53950526-6E1B-4E01-B21C-F2257A8F0865}">
      <dgm:prSet/>
      <dgm:spPr/>
      <dgm:t>
        <a:bodyPr/>
        <a:lstStyle/>
        <a:p>
          <a:endParaRPr lang="en-US"/>
        </a:p>
      </dgm:t>
    </dgm:pt>
    <dgm:pt modelId="{FE740EF7-11F3-417D-8C4D-096F2412A66F}">
      <dgm:prSet/>
      <dgm:spPr/>
      <dgm:t>
        <a:bodyPr/>
        <a:lstStyle/>
        <a:p>
          <a:pPr algn="ctr"/>
          <a:r>
            <a:rPr lang="en-US"/>
            <a:t>Doubling Amtrak services between Richmond and DC, and increasing service to points beyond</a:t>
          </a:r>
        </a:p>
      </dgm:t>
    </dgm:pt>
    <dgm:pt modelId="{81C90076-70C5-4991-94BD-A1C711F7BD6D}" type="parTrans" cxnId="{100D36DB-6984-44B8-9248-9D530E28E7E9}">
      <dgm:prSet/>
      <dgm:spPr/>
      <dgm:t>
        <a:bodyPr/>
        <a:lstStyle/>
        <a:p>
          <a:endParaRPr lang="en-US"/>
        </a:p>
      </dgm:t>
    </dgm:pt>
    <dgm:pt modelId="{8BA3463F-0101-4FDA-B8C2-95668EE2A9E8}" type="sibTrans" cxnId="{100D36DB-6984-44B8-9248-9D530E28E7E9}">
      <dgm:prSet/>
      <dgm:spPr/>
      <dgm:t>
        <a:bodyPr/>
        <a:lstStyle/>
        <a:p>
          <a:endParaRPr lang="en-US"/>
        </a:p>
      </dgm:t>
    </dgm:pt>
    <dgm:pt modelId="{8D96FA05-AEBD-4340-AA0F-25E30F8D16B4}">
      <dgm:prSet/>
      <dgm:spPr/>
      <dgm:t>
        <a:bodyPr/>
        <a:lstStyle/>
        <a:p>
          <a:pPr algn="ctr"/>
          <a:r>
            <a:rPr lang="en-US"/>
            <a:t>Extending Amtrak services to the New River Valley</a:t>
          </a:r>
        </a:p>
      </dgm:t>
    </dgm:pt>
    <dgm:pt modelId="{367FCED4-707C-419A-AC83-9FF54E184CC6}" type="parTrans" cxnId="{95B222B6-269E-48A7-B6AC-A8B752F9FB45}">
      <dgm:prSet/>
      <dgm:spPr/>
      <dgm:t>
        <a:bodyPr/>
        <a:lstStyle/>
        <a:p>
          <a:endParaRPr lang="en-US"/>
        </a:p>
      </dgm:t>
    </dgm:pt>
    <dgm:pt modelId="{05109DAD-A32A-4FEB-9E1C-80462141157A}" type="sibTrans" cxnId="{95B222B6-269E-48A7-B6AC-A8B752F9FB45}">
      <dgm:prSet/>
      <dgm:spPr/>
      <dgm:t>
        <a:bodyPr/>
        <a:lstStyle/>
        <a:p>
          <a:endParaRPr lang="en-US"/>
        </a:p>
      </dgm:t>
    </dgm:pt>
    <dgm:pt modelId="{CBA9EF1C-1E25-4694-B822-F3E5C0EE5EDC}">
      <dgm:prSet/>
      <dgm:spPr/>
      <dgm:t>
        <a:bodyPr/>
        <a:lstStyle/>
        <a:p>
          <a:pPr algn="ctr"/>
          <a:r>
            <a:rPr lang="en-US"/>
            <a:t>Major capital projects to increase reliability, reduce congestion</a:t>
          </a:r>
        </a:p>
      </dgm:t>
    </dgm:pt>
    <dgm:pt modelId="{6A5BCE7C-B3F3-49B1-A124-32D70979514C}" type="parTrans" cxnId="{3A5D32E2-511D-462D-8855-E19F44564C53}">
      <dgm:prSet/>
      <dgm:spPr/>
      <dgm:t>
        <a:bodyPr/>
        <a:lstStyle/>
        <a:p>
          <a:endParaRPr lang="en-US"/>
        </a:p>
      </dgm:t>
    </dgm:pt>
    <dgm:pt modelId="{D3B43BED-407E-4D35-9E0A-00A74D1BDC1F}" type="sibTrans" cxnId="{3A5D32E2-511D-462D-8855-E19F44564C53}">
      <dgm:prSet/>
      <dgm:spPr/>
      <dgm:t>
        <a:bodyPr/>
        <a:lstStyle/>
        <a:p>
          <a:endParaRPr lang="en-US"/>
        </a:p>
      </dgm:t>
    </dgm:pt>
    <dgm:pt modelId="{4154E61B-8E3F-4FE9-8A92-C03476F0F1B0}" type="pres">
      <dgm:prSet presAssocID="{D0B22635-37EC-4CE5-8177-8CCBF83625F2}" presName="linear" presStyleCnt="0">
        <dgm:presLayoutVars>
          <dgm:animLvl val="lvl"/>
          <dgm:resizeHandles val="exact"/>
        </dgm:presLayoutVars>
      </dgm:prSet>
      <dgm:spPr/>
    </dgm:pt>
    <dgm:pt modelId="{13AD351F-52F7-4533-8A74-4616A99D0E1C}" type="pres">
      <dgm:prSet presAssocID="{5D17AB45-6F5F-4CCE-83B4-33AC3CF9921A}" presName="parentText" presStyleLbl="node1" presStyleIdx="0" presStyleCnt="5">
        <dgm:presLayoutVars>
          <dgm:chMax val="0"/>
          <dgm:bulletEnabled val="1"/>
        </dgm:presLayoutVars>
      </dgm:prSet>
      <dgm:spPr/>
    </dgm:pt>
    <dgm:pt modelId="{276E4E53-FF68-40BE-AF23-0B204A979112}" type="pres">
      <dgm:prSet presAssocID="{4F34E394-2ADE-4719-A9F8-9D1055EA5094}" presName="spacer" presStyleCnt="0"/>
      <dgm:spPr/>
    </dgm:pt>
    <dgm:pt modelId="{EB601394-CAC8-4091-B867-88CCC73544AB}" type="pres">
      <dgm:prSet presAssocID="{4F65D0ED-0153-44BE-A132-EA1A675123ED}" presName="parentText" presStyleLbl="node1" presStyleIdx="1" presStyleCnt="5">
        <dgm:presLayoutVars>
          <dgm:chMax val="0"/>
          <dgm:bulletEnabled val="1"/>
        </dgm:presLayoutVars>
      </dgm:prSet>
      <dgm:spPr/>
    </dgm:pt>
    <dgm:pt modelId="{CB2AE22C-30E7-4F5B-A440-8F59895AEDCB}" type="pres">
      <dgm:prSet presAssocID="{30FF8C53-137C-4471-969E-F569A0801B6A}" presName="spacer" presStyleCnt="0"/>
      <dgm:spPr/>
    </dgm:pt>
    <dgm:pt modelId="{9CDCA383-D9E7-4E10-9B7F-45C87B59618D}" type="pres">
      <dgm:prSet presAssocID="{FE740EF7-11F3-417D-8C4D-096F2412A66F}" presName="parentText" presStyleLbl="node1" presStyleIdx="2" presStyleCnt="5">
        <dgm:presLayoutVars>
          <dgm:chMax val="0"/>
          <dgm:bulletEnabled val="1"/>
        </dgm:presLayoutVars>
      </dgm:prSet>
      <dgm:spPr/>
    </dgm:pt>
    <dgm:pt modelId="{C284BFDB-AE07-4707-9CEC-189362FE689D}" type="pres">
      <dgm:prSet presAssocID="{8BA3463F-0101-4FDA-B8C2-95668EE2A9E8}" presName="spacer" presStyleCnt="0"/>
      <dgm:spPr/>
    </dgm:pt>
    <dgm:pt modelId="{BB33BC01-4783-447B-8041-1179CF0A34FC}" type="pres">
      <dgm:prSet presAssocID="{8D96FA05-AEBD-4340-AA0F-25E30F8D16B4}" presName="parentText" presStyleLbl="node1" presStyleIdx="3" presStyleCnt="5">
        <dgm:presLayoutVars>
          <dgm:chMax val="0"/>
          <dgm:bulletEnabled val="1"/>
        </dgm:presLayoutVars>
      </dgm:prSet>
      <dgm:spPr/>
    </dgm:pt>
    <dgm:pt modelId="{FAFE4C08-D17D-4BF0-B6B2-DDE79ADFE2B3}" type="pres">
      <dgm:prSet presAssocID="{05109DAD-A32A-4FEB-9E1C-80462141157A}" presName="spacer" presStyleCnt="0"/>
      <dgm:spPr/>
    </dgm:pt>
    <dgm:pt modelId="{2A292AFC-A95E-4AAD-8C97-B0092D05CCC3}" type="pres">
      <dgm:prSet presAssocID="{CBA9EF1C-1E25-4694-B822-F3E5C0EE5EDC}" presName="parentText" presStyleLbl="node1" presStyleIdx="4" presStyleCnt="5">
        <dgm:presLayoutVars>
          <dgm:chMax val="0"/>
          <dgm:bulletEnabled val="1"/>
        </dgm:presLayoutVars>
      </dgm:prSet>
      <dgm:spPr/>
    </dgm:pt>
  </dgm:ptLst>
  <dgm:cxnLst>
    <dgm:cxn modelId="{03819B15-FDAA-4838-BB36-A8CF81B4660E}" type="presOf" srcId="{CBA9EF1C-1E25-4694-B822-F3E5C0EE5EDC}" destId="{2A292AFC-A95E-4AAD-8C97-B0092D05CCC3}" srcOrd="0" destOrd="0" presId="urn:microsoft.com/office/officeart/2005/8/layout/vList2"/>
    <dgm:cxn modelId="{A9C26B20-D3C4-46BF-BFC1-F0AE0EFB11A1}" type="presOf" srcId="{FE740EF7-11F3-417D-8C4D-096F2412A66F}" destId="{9CDCA383-D9E7-4E10-9B7F-45C87B59618D}" srcOrd="0" destOrd="0" presId="urn:microsoft.com/office/officeart/2005/8/layout/vList2"/>
    <dgm:cxn modelId="{53950526-6E1B-4E01-B21C-F2257A8F0865}" srcId="{D0B22635-37EC-4CE5-8177-8CCBF83625F2}" destId="{4F65D0ED-0153-44BE-A132-EA1A675123ED}" srcOrd="1" destOrd="0" parTransId="{3464B1FB-8008-423C-9B17-8F19FF0FC73A}" sibTransId="{30FF8C53-137C-4471-969E-F569A0801B6A}"/>
    <dgm:cxn modelId="{09D9C936-20F8-4214-8751-3ED6DA47C7EF}" type="presOf" srcId="{D0B22635-37EC-4CE5-8177-8CCBF83625F2}" destId="{4154E61B-8E3F-4FE9-8A92-C03476F0F1B0}" srcOrd="0" destOrd="0" presId="urn:microsoft.com/office/officeart/2005/8/layout/vList2"/>
    <dgm:cxn modelId="{5C16FD3E-4198-4119-8B1B-D631B3F207DA}" srcId="{D0B22635-37EC-4CE5-8177-8CCBF83625F2}" destId="{5D17AB45-6F5F-4CCE-83B4-33AC3CF9921A}" srcOrd="0" destOrd="0" parTransId="{3A19B455-E8A1-4E44-8020-2DD728436318}" sibTransId="{4F34E394-2ADE-4719-A9F8-9D1055EA5094}"/>
    <dgm:cxn modelId="{5803B04A-1B08-4A2F-B2B3-761907DE3C5F}" type="presOf" srcId="{8D96FA05-AEBD-4340-AA0F-25E30F8D16B4}" destId="{BB33BC01-4783-447B-8041-1179CF0A34FC}" srcOrd="0" destOrd="0" presId="urn:microsoft.com/office/officeart/2005/8/layout/vList2"/>
    <dgm:cxn modelId="{95B222B6-269E-48A7-B6AC-A8B752F9FB45}" srcId="{D0B22635-37EC-4CE5-8177-8CCBF83625F2}" destId="{8D96FA05-AEBD-4340-AA0F-25E30F8D16B4}" srcOrd="3" destOrd="0" parTransId="{367FCED4-707C-419A-AC83-9FF54E184CC6}" sibTransId="{05109DAD-A32A-4FEB-9E1C-80462141157A}"/>
    <dgm:cxn modelId="{100D36DB-6984-44B8-9248-9D530E28E7E9}" srcId="{D0B22635-37EC-4CE5-8177-8CCBF83625F2}" destId="{FE740EF7-11F3-417D-8C4D-096F2412A66F}" srcOrd="2" destOrd="0" parTransId="{81C90076-70C5-4991-94BD-A1C711F7BD6D}" sibTransId="{8BA3463F-0101-4FDA-B8C2-95668EE2A9E8}"/>
    <dgm:cxn modelId="{3A5D32E2-511D-462D-8855-E19F44564C53}" srcId="{D0B22635-37EC-4CE5-8177-8CCBF83625F2}" destId="{CBA9EF1C-1E25-4694-B822-F3E5C0EE5EDC}" srcOrd="4" destOrd="0" parTransId="{6A5BCE7C-B3F3-49B1-A124-32D70979514C}" sibTransId="{D3B43BED-407E-4D35-9E0A-00A74D1BDC1F}"/>
    <dgm:cxn modelId="{B9445AEF-21D8-4466-B88C-8B3C5CAF88C6}" type="presOf" srcId="{5D17AB45-6F5F-4CCE-83B4-33AC3CF9921A}" destId="{13AD351F-52F7-4533-8A74-4616A99D0E1C}" srcOrd="0" destOrd="0" presId="urn:microsoft.com/office/officeart/2005/8/layout/vList2"/>
    <dgm:cxn modelId="{0F30B4F3-4DF8-49B1-80FB-D40FC243321E}" type="presOf" srcId="{4F65D0ED-0153-44BE-A132-EA1A675123ED}" destId="{EB601394-CAC8-4091-B867-88CCC73544AB}" srcOrd="0" destOrd="0" presId="urn:microsoft.com/office/officeart/2005/8/layout/vList2"/>
    <dgm:cxn modelId="{171807C8-7282-40CE-A103-9ABB03AF1C39}" type="presParOf" srcId="{4154E61B-8E3F-4FE9-8A92-C03476F0F1B0}" destId="{13AD351F-52F7-4533-8A74-4616A99D0E1C}" srcOrd="0" destOrd="0" presId="urn:microsoft.com/office/officeart/2005/8/layout/vList2"/>
    <dgm:cxn modelId="{DE20A691-F98E-4B68-BD7E-9207381CB402}" type="presParOf" srcId="{4154E61B-8E3F-4FE9-8A92-C03476F0F1B0}" destId="{276E4E53-FF68-40BE-AF23-0B204A979112}" srcOrd="1" destOrd="0" presId="urn:microsoft.com/office/officeart/2005/8/layout/vList2"/>
    <dgm:cxn modelId="{55119DB7-598F-4571-8304-D1F3E06998E6}" type="presParOf" srcId="{4154E61B-8E3F-4FE9-8A92-C03476F0F1B0}" destId="{EB601394-CAC8-4091-B867-88CCC73544AB}" srcOrd="2" destOrd="0" presId="urn:microsoft.com/office/officeart/2005/8/layout/vList2"/>
    <dgm:cxn modelId="{77835DA3-AFAE-4E27-8637-42F7C0B0DC89}" type="presParOf" srcId="{4154E61B-8E3F-4FE9-8A92-C03476F0F1B0}" destId="{CB2AE22C-30E7-4F5B-A440-8F59895AEDCB}" srcOrd="3" destOrd="0" presId="urn:microsoft.com/office/officeart/2005/8/layout/vList2"/>
    <dgm:cxn modelId="{C6E862F1-674A-4C37-B711-0A7FFC379B63}" type="presParOf" srcId="{4154E61B-8E3F-4FE9-8A92-C03476F0F1B0}" destId="{9CDCA383-D9E7-4E10-9B7F-45C87B59618D}" srcOrd="4" destOrd="0" presId="urn:microsoft.com/office/officeart/2005/8/layout/vList2"/>
    <dgm:cxn modelId="{14719A73-2B5F-4909-8CAC-F9FCD17DE7AB}" type="presParOf" srcId="{4154E61B-8E3F-4FE9-8A92-C03476F0F1B0}" destId="{C284BFDB-AE07-4707-9CEC-189362FE689D}" srcOrd="5" destOrd="0" presId="urn:microsoft.com/office/officeart/2005/8/layout/vList2"/>
    <dgm:cxn modelId="{9B601C63-5D47-4531-833C-0A9D8731FBA5}" type="presParOf" srcId="{4154E61B-8E3F-4FE9-8A92-C03476F0F1B0}" destId="{BB33BC01-4783-447B-8041-1179CF0A34FC}" srcOrd="6" destOrd="0" presId="urn:microsoft.com/office/officeart/2005/8/layout/vList2"/>
    <dgm:cxn modelId="{F773E6AE-4C68-4300-93C3-A4F6567DE98A}" type="presParOf" srcId="{4154E61B-8E3F-4FE9-8A92-C03476F0F1B0}" destId="{FAFE4C08-D17D-4BF0-B6B2-DDE79ADFE2B3}" srcOrd="7" destOrd="0" presId="urn:microsoft.com/office/officeart/2005/8/layout/vList2"/>
    <dgm:cxn modelId="{4652FFF5-5640-437F-ACDA-638C0788447D}" type="presParOf" srcId="{4154E61B-8E3F-4FE9-8A92-C03476F0F1B0}" destId="{2A292AFC-A95E-4AAD-8C97-B0092D05CCC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7A86DB5-78BF-4576-87F5-E7A6116EC14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4B252E7-CD6B-4E10-9F1B-A506C21FC482}">
      <dgm:prSet/>
      <dgm:spPr/>
      <dgm:t>
        <a:bodyPr/>
        <a:lstStyle/>
        <a:p>
          <a:r>
            <a:rPr lang="en-US"/>
            <a:t>The Virginia Passenger Rail Authority was created in 2020 by the Omnibus Transportation Bill</a:t>
          </a:r>
        </a:p>
      </dgm:t>
    </dgm:pt>
    <dgm:pt modelId="{46672835-D81F-4F7B-B43F-02F4A0C2F48D}" type="parTrans" cxnId="{A4AB606F-1C62-4D8B-A22E-E3883C2304E2}">
      <dgm:prSet/>
      <dgm:spPr/>
      <dgm:t>
        <a:bodyPr/>
        <a:lstStyle/>
        <a:p>
          <a:endParaRPr lang="en-US"/>
        </a:p>
      </dgm:t>
    </dgm:pt>
    <dgm:pt modelId="{28DEE385-F1E4-45D8-AF96-D2F588FDC6E2}" type="sibTrans" cxnId="{A4AB606F-1C62-4D8B-A22E-E3883C2304E2}">
      <dgm:prSet/>
      <dgm:spPr/>
      <dgm:t>
        <a:bodyPr/>
        <a:lstStyle/>
        <a:p>
          <a:endParaRPr lang="en-US"/>
        </a:p>
      </dgm:t>
    </dgm:pt>
    <dgm:pt modelId="{600BD156-4349-4D51-9729-7F994419540E}">
      <dgm:prSet/>
      <dgm:spPr/>
      <dgm:t>
        <a:bodyPr/>
        <a:lstStyle/>
        <a:p>
          <a:r>
            <a:rPr lang="en-US"/>
            <a:t>VPRA is governed by a board of directors, and designs, constructs, and provides funding to operate intercity passenger rail in Virginia</a:t>
          </a:r>
        </a:p>
      </dgm:t>
    </dgm:pt>
    <dgm:pt modelId="{D3AFE800-240D-4672-9541-A9A93B6D579C}" type="parTrans" cxnId="{0B04E37B-162D-4564-B20E-8023ED95F848}">
      <dgm:prSet/>
      <dgm:spPr/>
      <dgm:t>
        <a:bodyPr/>
        <a:lstStyle/>
        <a:p>
          <a:endParaRPr lang="en-US"/>
        </a:p>
      </dgm:t>
    </dgm:pt>
    <dgm:pt modelId="{62FEE993-E89A-4209-B4F9-71DD6CC44DE2}" type="sibTrans" cxnId="{0B04E37B-162D-4564-B20E-8023ED95F848}">
      <dgm:prSet/>
      <dgm:spPr/>
      <dgm:t>
        <a:bodyPr/>
        <a:lstStyle/>
        <a:p>
          <a:endParaRPr lang="en-US"/>
        </a:p>
      </dgm:t>
    </dgm:pt>
    <dgm:pt modelId="{FBCEA498-BB7B-46EC-8B26-C48929784FC9}">
      <dgm:prSet/>
      <dgm:spPr/>
      <dgm:t>
        <a:bodyPr/>
        <a:lstStyle/>
        <a:p>
          <a:r>
            <a:rPr lang="en-US"/>
            <a:t>DRPT plans passenger rail expansion and DRPT’s Director chairs the VPRA Board, VPRA designs and builds according to those plans</a:t>
          </a:r>
        </a:p>
      </dgm:t>
    </dgm:pt>
    <dgm:pt modelId="{56BB3DDA-7594-4480-899E-7344F170EBB1}" type="parTrans" cxnId="{228BF588-556E-41AE-BDA9-45420FF66028}">
      <dgm:prSet/>
      <dgm:spPr/>
      <dgm:t>
        <a:bodyPr/>
        <a:lstStyle/>
        <a:p>
          <a:endParaRPr lang="en-US"/>
        </a:p>
      </dgm:t>
    </dgm:pt>
    <dgm:pt modelId="{D4A6A178-2EAA-4E09-875B-D75B54255411}" type="sibTrans" cxnId="{228BF588-556E-41AE-BDA9-45420FF66028}">
      <dgm:prSet/>
      <dgm:spPr/>
      <dgm:t>
        <a:bodyPr/>
        <a:lstStyle/>
        <a:p>
          <a:endParaRPr lang="en-US"/>
        </a:p>
      </dgm:t>
    </dgm:pt>
    <dgm:pt modelId="{2CA58153-2256-4B6C-8DB9-41E88DB1DE49}">
      <dgm:prSet/>
      <dgm:spPr/>
      <dgm:t>
        <a:bodyPr/>
        <a:lstStyle/>
        <a:p>
          <a:r>
            <a:rPr lang="en-US"/>
            <a:t>VPRA receives pass-through Commonwealth Rail Funds through DRPT. The CTB approves VPRA capital budget and any disposal of property &gt;$5M</a:t>
          </a:r>
        </a:p>
      </dgm:t>
    </dgm:pt>
    <dgm:pt modelId="{89A3BCBC-F867-4051-A7AF-78744E431887}" type="parTrans" cxnId="{E6B02D4B-F8AE-43EE-B72D-2EF326E5CCB1}">
      <dgm:prSet/>
      <dgm:spPr/>
      <dgm:t>
        <a:bodyPr/>
        <a:lstStyle/>
        <a:p>
          <a:endParaRPr lang="en-US"/>
        </a:p>
      </dgm:t>
    </dgm:pt>
    <dgm:pt modelId="{42EC7CFD-5D80-40BD-92FC-530766D9EA68}" type="sibTrans" cxnId="{E6B02D4B-F8AE-43EE-B72D-2EF326E5CCB1}">
      <dgm:prSet/>
      <dgm:spPr/>
      <dgm:t>
        <a:bodyPr/>
        <a:lstStyle/>
        <a:p>
          <a:endParaRPr lang="en-US"/>
        </a:p>
      </dgm:t>
    </dgm:pt>
    <dgm:pt modelId="{F00B0C77-1454-4951-BAD1-F21E79F4120E}" type="pres">
      <dgm:prSet presAssocID="{A7A86DB5-78BF-4576-87F5-E7A6116EC147}" presName="linear" presStyleCnt="0">
        <dgm:presLayoutVars>
          <dgm:animLvl val="lvl"/>
          <dgm:resizeHandles val="exact"/>
        </dgm:presLayoutVars>
      </dgm:prSet>
      <dgm:spPr/>
    </dgm:pt>
    <dgm:pt modelId="{DBE34070-9823-4449-8167-BC6536E52E7B}" type="pres">
      <dgm:prSet presAssocID="{B4B252E7-CD6B-4E10-9F1B-A506C21FC482}" presName="parentText" presStyleLbl="node1" presStyleIdx="0" presStyleCnt="4">
        <dgm:presLayoutVars>
          <dgm:chMax val="0"/>
          <dgm:bulletEnabled val="1"/>
        </dgm:presLayoutVars>
      </dgm:prSet>
      <dgm:spPr/>
    </dgm:pt>
    <dgm:pt modelId="{64C9F8AA-19C2-4912-87AA-D5C51DCE5FCD}" type="pres">
      <dgm:prSet presAssocID="{28DEE385-F1E4-45D8-AF96-D2F588FDC6E2}" presName="spacer" presStyleCnt="0"/>
      <dgm:spPr/>
    </dgm:pt>
    <dgm:pt modelId="{3DE9D91C-37EA-4D2B-88C3-F9320D86EF9D}" type="pres">
      <dgm:prSet presAssocID="{600BD156-4349-4D51-9729-7F994419540E}" presName="parentText" presStyleLbl="node1" presStyleIdx="1" presStyleCnt="4">
        <dgm:presLayoutVars>
          <dgm:chMax val="0"/>
          <dgm:bulletEnabled val="1"/>
        </dgm:presLayoutVars>
      </dgm:prSet>
      <dgm:spPr/>
    </dgm:pt>
    <dgm:pt modelId="{8D79EAA0-31E5-49B8-893D-CDA85F863927}" type="pres">
      <dgm:prSet presAssocID="{62FEE993-E89A-4209-B4F9-71DD6CC44DE2}" presName="spacer" presStyleCnt="0"/>
      <dgm:spPr/>
    </dgm:pt>
    <dgm:pt modelId="{3EB00592-0DF3-465E-92D0-704B93A86C06}" type="pres">
      <dgm:prSet presAssocID="{FBCEA498-BB7B-46EC-8B26-C48929784FC9}" presName="parentText" presStyleLbl="node1" presStyleIdx="2" presStyleCnt="4">
        <dgm:presLayoutVars>
          <dgm:chMax val="0"/>
          <dgm:bulletEnabled val="1"/>
        </dgm:presLayoutVars>
      </dgm:prSet>
      <dgm:spPr/>
    </dgm:pt>
    <dgm:pt modelId="{946C2A21-1840-42BC-8D5A-7DAC3CAC77A5}" type="pres">
      <dgm:prSet presAssocID="{D4A6A178-2EAA-4E09-875B-D75B54255411}" presName="spacer" presStyleCnt="0"/>
      <dgm:spPr/>
    </dgm:pt>
    <dgm:pt modelId="{8E75F6BF-8824-428F-92AF-85639BE841CF}" type="pres">
      <dgm:prSet presAssocID="{2CA58153-2256-4B6C-8DB9-41E88DB1DE49}" presName="parentText" presStyleLbl="node1" presStyleIdx="3" presStyleCnt="4">
        <dgm:presLayoutVars>
          <dgm:chMax val="0"/>
          <dgm:bulletEnabled val="1"/>
        </dgm:presLayoutVars>
      </dgm:prSet>
      <dgm:spPr/>
    </dgm:pt>
  </dgm:ptLst>
  <dgm:cxnLst>
    <dgm:cxn modelId="{E6B02D4B-F8AE-43EE-B72D-2EF326E5CCB1}" srcId="{A7A86DB5-78BF-4576-87F5-E7A6116EC147}" destId="{2CA58153-2256-4B6C-8DB9-41E88DB1DE49}" srcOrd="3" destOrd="0" parTransId="{89A3BCBC-F867-4051-A7AF-78744E431887}" sibTransId="{42EC7CFD-5D80-40BD-92FC-530766D9EA68}"/>
    <dgm:cxn modelId="{A4AB606F-1C62-4D8B-A22E-E3883C2304E2}" srcId="{A7A86DB5-78BF-4576-87F5-E7A6116EC147}" destId="{B4B252E7-CD6B-4E10-9F1B-A506C21FC482}" srcOrd="0" destOrd="0" parTransId="{46672835-D81F-4F7B-B43F-02F4A0C2F48D}" sibTransId="{28DEE385-F1E4-45D8-AF96-D2F588FDC6E2}"/>
    <dgm:cxn modelId="{0B04E37B-162D-4564-B20E-8023ED95F848}" srcId="{A7A86DB5-78BF-4576-87F5-E7A6116EC147}" destId="{600BD156-4349-4D51-9729-7F994419540E}" srcOrd="1" destOrd="0" parTransId="{D3AFE800-240D-4672-9541-A9A93B6D579C}" sibTransId="{62FEE993-E89A-4209-B4F9-71DD6CC44DE2}"/>
    <dgm:cxn modelId="{F7DC8781-9760-4123-866B-E9E604E13E4F}" type="presOf" srcId="{B4B252E7-CD6B-4E10-9F1B-A506C21FC482}" destId="{DBE34070-9823-4449-8167-BC6536E52E7B}" srcOrd="0" destOrd="0" presId="urn:microsoft.com/office/officeart/2005/8/layout/vList2"/>
    <dgm:cxn modelId="{228BF588-556E-41AE-BDA9-45420FF66028}" srcId="{A7A86DB5-78BF-4576-87F5-E7A6116EC147}" destId="{FBCEA498-BB7B-46EC-8B26-C48929784FC9}" srcOrd="2" destOrd="0" parTransId="{56BB3DDA-7594-4480-899E-7344F170EBB1}" sibTransId="{D4A6A178-2EAA-4E09-875B-D75B54255411}"/>
    <dgm:cxn modelId="{F7AC5898-6ED2-4C2E-9227-63C068B0DEEC}" type="presOf" srcId="{FBCEA498-BB7B-46EC-8B26-C48929784FC9}" destId="{3EB00592-0DF3-465E-92D0-704B93A86C06}" srcOrd="0" destOrd="0" presId="urn:microsoft.com/office/officeart/2005/8/layout/vList2"/>
    <dgm:cxn modelId="{9BBBF4AA-A832-40CE-8C1F-FB613ED8878F}" type="presOf" srcId="{600BD156-4349-4D51-9729-7F994419540E}" destId="{3DE9D91C-37EA-4D2B-88C3-F9320D86EF9D}" srcOrd="0" destOrd="0" presId="urn:microsoft.com/office/officeart/2005/8/layout/vList2"/>
    <dgm:cxn modelId="{2D8ACCC2-2CFF-4153-85DA-47F089DC2BEE}" type="presOf" srcId="{2CA58153-2256-4B6C-8DB9-41E88DB1DE49}" destId="{8E75F6BF-8824-428F-92AF-85639BE841CF}" srcOrd="0" destOrd="0" presId="urn:microsoft.com/office/officeart/2005/8/layout/vList2"/>
    <dgm:cxn modelId="{6AFAF4D0-D3DB-45FC-93AC-D8DA59445562}" type="presOf" srcId="{A7A86DB5-78BF-4576-87F5-E7A6116EC147}" destId="{F00B0C77-1454-4951-BAD1-F21E79F4120E}" srcOrd="0" destOrd="0" presId="urn:microsoft.com/office/officeart/2005/8/layout/vList2"/>
    <dgm:cxn modelId="{F15B0F7D-7488-4450-9FF6-A82FBCE00638}" type="presParOf" srcId="{F00B0C77-1454-4951-BAD1-F21E79F4120E}" destId="{DBE34070-9823-4449-8167-BC6536E52E7B}" srcOrd="0" destOrd="0" presId="urn:microsoft.com/office/officeart/2005/8/layout/vList2"/>
    <dgm:cxn modelId="{C45D0195-9FE5-4B84-B9FF-7782E407D560}" type="presParOf" srcId="{F00B0C77-1454-4951-BAD1-F21E79F4120E}" destId="{64C9F8AA-19C2-4912-87AA-D5C51DCE5FCD}" srcOrd="1" destOrd="0" presId="urn:microsoft.com/office/officeart/2005/8/layout/vList2"/>
    <dgm:cxn modelId="{0F905FD7-3E7E-4B3F-9FBC-AB35C8168F7E}" type="presParOf" srcId="{F00B0C77-1454-4951-BAD1-F21E79F4120E}" destId="{3DE9D91C-37EA-4D2B-88C3-F9320D86EF9D}" srcOrd="2" destOrd="0" presId="urn:microsoft.com/office/officeart/2005/8/layout/vList2"/>
    <dgm:cxn modelId="{415D2CCF-B83D-4DE6-BB37-0976EDD90244}" type="presParOf" srcId="{F00B0C77-1454-4951-BAD1-F21E79F4120E}" destId="{8D79EAA0-31E5-49B8-893D-CDA85F863927}" srcOrd="3" destOrd="0" presId="urn:microsoft.com/office/officeart/2005/8/layout/vList2"/>
    <dgm:cxn modelId="{98D7E780-BCA7-4DDB-975F-DDBF5E77906B}" type="presParOf" srcId="{F00B0C77-1454-4951-BAD1-F21E79F4120E}" destId="{3EB00592-0DF3-465E-92D0-704B93A86C06}" srcOrd="4" destOrd="0" presId="urn:microsoft.com/office/officeart/2005/8/layout/vList2"/>
    <dgm:cxn modelId="{057FA8E3-FC9C-4AA8-AD97-17652CDC099E}" type="presParOf" srcId="{F00B0C77-1454-4951-BAD1-F21E79F4120E}" destId="{946C2A21-1840-42BC-8D5A-7DAC3CAC77A5}" srcOrd="5" destOrd="0" presId="urn:microsoft.com/office/officeart/2005/8/layout/vList2"/>
    <dgm:cxn modelId="{4C470B08-3088-4C1F-BA45-CBBC27C879DA}" type="presParOf" srcId="{F00B0C77-1454-4951-BAD1-F21E79F4120E}" destId="{8E75F6BF-8824-428F-92AF-85639BE841C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F781C6-7777-4B69-A182-6E25965CB96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E790EDA-185A-4535-9C17-1F9FFD524655}">
      <dgm:prSet/>
      <dgm:spPr/>
      <dgm:t>
        <a:bodyPr/>
        <a:lstStyle/>
        <a:p>
          <a:r>
            <a:rPr lang="en-US"/>
            <a:t>$7.4 billion in allocations over six fiscal years</a:t>
          </a:r>
        </a:p>
      </dgm:t>
    </dgm:pt>
    <dgm:pt modelId="{C3FE7205-82F5-4053-B5E9-B10F11F9D89A}" type="parTrans" cxnId="{BCA9E42A-20DA-4CB9-BB1B-34C47240EA5A}">
      <dgm:prSet/>
      <dgm:spPr/>
      <dgm:t>
        <a:bodyPr/>
        <a:lstStyle/>
        <a:p>
          <a:endParaRPr lang="en-US"/>
        </a:p>
      </dgm:t>
    </dgm:pt>
    <dgm:pt modelId="{A8A883D6-41E4-4DAC-9695-DC6FAC99BCFA}" type="sibTrans" cxnId="{BCA9E42A-20DA-4CB9-BB1B-34C47240EA5A}">
      <dgm:prSet/>
      <dgm:spPr/>
      <dgm:t>
        <a:bodyPr/>
        <a:lstStyle/>
        <a:p>
          <a:endParaRPr lang="en-US"/>
        </a:p>
      </dgm:t>
    </dgm:pt>
    <dgm:pt modelId="{4B377AD5-8943-4AC6-BF2B-E1CFAFA7F71F}">
      <dgm:prSet/>
      <dgm:spPr/>
      <dgm:t>
        <a:bodyPr/>
        <a:lstStyle/>
        <a:p>
          <a:r>
            <a:rPr lang="en-US"/>
            <a:t>$5.4 billion to public transit, $1.8 billion to rail</a:t>
          </a:r>
        </a:p>
      </dgm:t>
    </dgm:pt>
    <dgm:pt modelId="{F3BA6E37-A716-45FA-A075-947EDA6CE000}" type="parTrans" cxnId="{B4150A48-453F-4EAC-B5F8-093578D2A44D}">
      <dgm:prSet/>
      <dgm:spPr/>
      <dgm:t>
        <a:bodyPr/>
        <a:lstStyle/>
        <a:p>
          <a:endParaRPr lang="en-US"/>
        </a:p>
      </dgm:t>
    </dgm:pt>
    <dgm:pt modelId="{1D31E90E-43CD-4AA3-A19C-DA24D5DC4854}" type="sibTrans" cxnId="{B4150A48-453F-4EAC-B5F8-093578D2A44D}">
      <dgm:prSet/>
      <dgm:spPr/>
      <dgm:t>
        <a:bodyPr/>
        <a:lstStyle/>
        <a:p>
          <a:endParaRPr lang="en-US"/>
        </a:p>
      </dgm:t>
    </dgm:pt>
    <dgm:pt modelId="{690E80B6-74E3-4CEC-A3B3-CEE13889561C}">
      <dgm:prSet/>
      <dgm:spPr/>
      <dgm:t>
        <a:bodyPr/>
        <a:lstStyle/>
        <a:p>
          <a:r>
            <a:rPr lang="en-US"/>
            <a:t>Distributes formula-driven funding to rail, transit, and commuter programs</a:t>
          </a:r>
        </a:p>
      </dgm:t>
    </dgm:pt>
    <dgm:pt modelId="{51EF945A-6ADA-440A-BED3-13EAA4422D92}" type="parTrans" cxnId="{FE89796C-7BF2-4407-8DF1-CCEC36171457}">
      <dgm:prSet/>
      <dgm:spPr/>
      <dgm:t>
        <a:bodyPr/>
        <a:lstStyle/>
        <a:p>
          <a:endParaRPr lang="en-US"/>
        </a:p>
      </dgm:t>
    </dgm:pt>
    <dgm:pt modelId="{7E6E6C4F-528E-41A2-91DF-7DDA45300952}" type="sibTrans" cxnId="{FE89796C-7BF2-4407-8DF1-CCEC36171457}">
      <dgm:prSet/>
      <dgm:spPr/>
      <dgm:t>
        <a:bodyPr/>
        <a:lstStyle/>
        <a:p>
          <a:endParaRPr lang="en-US"/>
        </a:p>
      </dgm:t>
    </dgm:pt>
    <dgm:pt modelId="{0C6A048F-7F29-407E-85FF-946DC82BB0CE}" type="pres">
      <dgm:prSet presAssocID="{FFF781C6-7777-4B69-A182-6E25965CB96B}" presName="root" presStyleCnt="0">
        <dgm:presLayoutVars>
          <dgm:dir/>
          <dgm:resizeHandles val="exact"/>
        </dgm:presLayoutVars>
      </dgm:prSet>
      <dgm:spPr/>
    </dgm:pt>
    <dgm:pt modelId="{4DB04F04-C3F7-49C9-870A-473F6A46C568}" type="pres">
      <dgm:prSet presAssocID="{4E790EDA-185A-4535-9C17-1F9FFD524655}" presName="compNode" presStyleCnt="0"/>
      <dgm:spPr/>
    </dgm:pt>
    <dgm:pt modelId="{58678E5D-D743-41CC-9926-2E7630722ED5}" type="pres">
      <dgm:prSet presAssocID="{4E790EDA-185A-4535-9C17-1F9FFD524655}" presName="bgRect" presStyleLbl="bgShp" presStyleIdx="0" presStyleCnt="3"/>
      <dgm:spPr/>
    </dgm:pt>
    <dgm:pt modelId="{03CBF2D4-3660-409E-B33B-7B8AF509E1A7}" type="pres">
      <dgm:prSet presAssocID="{4E790EDA-185A-4535-9C17-1F9FFD52465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39A4DAD1-9EDE-47CF-9FF2-172BB046AA6A}" type="pres">
      <dgm:prSet presAssocID="{4E790EDA-185A-4535-9C17-1F9FFD524655}" presName="spaceRect" presStyleCnt="0"/>
      <dgm:spPr/>
    </dgm:pt>
    <dgm:pt modelId="{7BB67B02-B4FD-4C84-BB56-302715EF2322}" type="pres">
      <dgm:prSet presAssocID="{4E790EDA-185A-4535-9C17-1F9FFD524655}" presName="parTx" presStyleLbl="revTx" presStyleIdx="0" presStyleCnt="3">
        <dgm:presLayoutVars>
          <dgm:chMax val="0"/>
          <dgm:chPref val="0"/>
        </dgm:presLayoutVars>
      </dgm:prSet>
      <dgm:spPr/>
    </dgm:pt>
    <dgm:pt modelId="{40EDBF24-DBEB-4FC0-9999-4F541DCE531C}" type="pres">
      <dgm:prSet presAssocID="{A8A883D6-41E4-4DAC-9695-DC6FAC99BCFA}" presName="sibTrans" presStyleCnt="0"/>
      <dgm:spPr/>
    </dgm:pt>
    <dgm:pt modelId="{774EE632-D15B-4753-9613-D8723572CDF6}" type="pres">
      <dgm:prSet presAssocID="{4B377AD5-8943-4AC6-BF2B-E1CFAFA7F71F}" presName="compNode" presStyleCnt="0"/>
      <dgm:spPr/>
    </dgm:pt>
    <dgm:pt modelId="{68905EBB-DE9D-448A-9523-022FE7DF59F7}" type="pres">
      <dgm:prSet presAssocID="{4B377AD5-8943-4AC6-BF2B-E1CFAFA7F71F}" presName="bgRect" presStyleLbl="bgShp" presStyleIdx="1" presStyleCnt="3"/>
      <dgm:spPr/>
    </dgm:pt>
    <dgm:pt modelId="{915C8588-F358-4835-BFCB-D328563C4495}" type="pres">
      <dgm:prSet presAssocID="{4B377AD5-8943-4AC6-BF2B-E1CFAFA7F71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reasure chest with solid fill"/>
        </a:ext>
      </dgm:extLst>
    </dgm:pt>
    <dgm:pt modelId="{FD0F1BB4-2E74-40E6-94D4-5AE60B3D737A}" type="pres">
      <dgm:prSet presAssocID="{4B377AD5-8943-4AC6-BF2B-E1CFAFA7F71F}" presName="spaceRect" presStyleCnt="0"/>
      <dgm:spPr/>
    </dgm:pt>
    <dgm:pt modelId="{3CBD0C15-B9FB-468F-A963-49323601C167}" type="pres">
      <dgm:prSet presAssocID="{4B377AD5-8943-4AC6-BF2B-E1CFAFA7F71F}" presName="parTx" presStyleLbl="revTx" presStyleIdx="1" presStyleCnt="3">
        <dgm:presLayoutVars>
          <dgm:chMax val="0"/>
          <dgm:chPref val="0"/>
        </dgm:presLayoutVars>
      </dgm:prSet>
      <dgm:spPr/>
    </dgm:pt>
    <dgm:pt modelId="{E7B60629-8E53-4601-84D2-8AF872A7D880}" type="pres">
      <dgm:prSet presAssocID="{1D31E90E-43CD-4AA3-A19C-DA24D5DC4854}" presName="sibTrans" presStyleCnt="0"/>
      <dgm:spPr/>
    </dgm:pt>
    <dgm:pt modelId="{3C59ACCC-DC49-47AB-8FC5-FBED5E05BEAB}" type="pres">
      <dgm:prSet presAssocID="{690E80B6-74E3-4CEC-A3B3-CEE13889561C}" presName="compNode" presStyleCnt="0"/>
      <dgm:spPr/>
    </dgm:pt>
    <dgm:pt modelId="{D17E5BB5-B1B3-4D64-B1E6-CAD17643E345}" type="pres">
      <dgm:prSet presAssocID="{690E80B6-74E3-4CEC-A3B3-CEE13889561C}" presName="bgRect" presStyleLbl="bgShp" presStyleIdx="2" presStyleCnt="3"/>
      <dgm:spPr/>
    </dgm:pt>
    <dgm:pt modelId="{3EF6607D-B9ED-4E03-881D-0CF43CD1125A}" type="pres">
      <dgm:prSet presAssocID="{690E80B6-74E3-4CEC-A3B3-CEE13889561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Presentation with pie chart with solid fill"/>
        </a:ext>
      </dgm:extLst>
    </dgm:pt>
    <dgm:pt modelId="{34183AEA-7058-4A36-B87E-E0648A056600}" type="pres">
      <dgm:prSet presAssocID="{690E80B6-74E3-4CEC-A3B3-CEE13889561C}" presName="spaceRect" presStyleCnt="0"/>
      <dgm:spPr/>
    </dgm:pt>
    <dgm:pt modelId="{709BF3CE-25BC-4003-9754-2EBBF46793E7}" type="pres">
      <dgm:prSet presAssocID="{690E80B6-74E3-4CEC-A3B3-CEE13889561C}" presName="parTx" presStyleLbl="revTx" presStyleIdx="2" presStyleCnt="3">
        <dgm:presLayoutVars>
          <dgm:chMax val="0"/>
          <dgm:chPref val="0"/>
        </dgm:presLayoutVars>
      </dgm:prSet>
      <dgm:spPr/>
    </dgm:pt>
  </dgm:ptLst>
  <dgm:cxnLst>
    <dgm:cxn modelId="{BCA9E42A-20DA-4CB9-BB1B-34C47240EA5A}" srcId="{FFF781C6-7777-4B69-A182-6E25965CB96B}" destId="{4E790EDA-185A-4535-9C17-1F9FFD524655}" srcOrd="0" destOrd="0" parTransId="{C3FE7205-82F5-4053-B5E9-B10F11F9D89A}" sibTransId="{A8A883D6-41E4-4DAC-9695-DC6FAC99BCFA}"/>
    <dgm:cxn modelId="{D37E125C-7F45-40BD-AF04-B4146119FE9F}" type="presOf" srcId="{FFF781C6-7777-4B69-A182-6E25965CB96B}" destId="{0C6A048F-7F29-407E-85FF-946DC82BB0CE}" srcOrd="0" destOrd="0" presId="urn:microsoft.com/office/officeart/2018/2/layout/IconVerticalSolidList"/>
    <dgm:cxn modelId="{E67EDD67-B12A-435C-B933-D7BBBD9CAAE5}" type="presOf" srcId="{4B377AD5-8943-4AC6-BF2B-E1CFAFA7F71F}" destId="{3CBD0C15-B9FB-468F-A963-49323601C167}" srcOrd="0" destOrd="0" presId="urn:microsoft.com/office/officeart/2018/2/layout/IconVerticalSolidList"/>
    <dgm:cxn modelId="{B4150A48-453F-4EAC-B5F8-093578D2A44D}" srcId="{FFF781C6-7777-4B69-A182-6E25965CB96B}" destId="{4B377AD5-8943-4AC6-BF2B-E1CFAFA7F71F}" srcOrd="1" destOrd="0" parTransId="{F3BA6E37-A716-45FA-A075-947EDA6CE000}" sibTransId="{1D31E90E-43CD-4AA3-A19C-DA24D5DC4854}"/>
    <dgm:cxn modelId="{FE89796C-7BF2-4407-8DF1-CCEC36171457}" srcId="{FFF781C6-7777-4B69-A182-6E25965CB96B}" destId="{690E80B6-74E3-4CEC-A3B3-CEE13889561C}" srcOrd="2" destOrd="0" parTransId="{51EF945A-6ADA-440A-BED3-13EAA4422D92}" sibTransId="{7E6E6C4F-528E-41A2-91DF-7DDA45300952}"/>
    <dgm:cxn modelId="{1EB989BB-B590-4073-B2F7-CB9D542E56BF}" type="presOf" srcId="{690E80B6-74E3-4CEC-A3B3-CEE13889561C}" destId="{709BF3CE-25BC-4003-9754-2EBBF46793E7}" srcOrd="0" destOrd="0" presId="urn:microsoft.com/office/officeart/2018/2/layout/IconVerticalSolidList"/>
    <dgm:cxn modelId="{A26C8BE0-95A1-47D6-B37D-A1967DFE1F6F}" type="presOf" srcId="{4E790EDA-185A-4535-9C17-1F9FFD524655}" destId="{7BB67B02-B4FD-4C84-BB56-302715EF2322}" srcOrd="0" destOrd="0" presId="urn:microsoft.com/office/officeart/2018/2/layout/IconVerticalSolidList"/>
    <dgm:cxn modelId="{8AE5FEC2-955F-4C8C-8693-63173766EF4C}" type="presParOf" srcId="{0C6A048F-7F29-407E-85FF-946DC82BB0CE}" destId="{4DB04F04-C3F7-49C9-870A-473F6A46C568}" srcOrd="0" destOrd="0" presId="urn:microsoft.com/office/officeart/2018/2/layout/IconVerticalSolidList"/>
    <dgm:cxn modelId="{B97AFEF7-DFC8-4527-AC02-69B52E9CAA03}" type="presParOf" srcId="{4DB04F04-C3F7-49C9-870A-473F6A46C568}" destId="{58678E5D-D743-41CC-9926-2E7630722ED5}" srcOrd="0" destOrd="0" presId="urn:microsoft.com/office/officeart/2018/2/layout/IconVerticalSolidList"/>
    <dgm:cxn modelId="{E387CA0F-5103-424F-AE4E-701FE9BDC281}" type="presParOf" srcId="{4DB04F04-C3F7-49C9-870A-473F6A46C568}" destId="{03CBF2D4-3660-409E-B33B-7B8AF509E1A7}" srcOrd="1" destOrd="0" presId="urn:microsoft.com/office/officeart/2018/2/layout/IconVerticalSolidList"/>
    <dgm:cxn modelId="{E7518F77-8703-4763-8CCE-EB18ABB784AB}" type="presParOf" srcId="{4DB04F04-C3F7-49C9-870A-473F6A46C568}" destId="{39A4DAD1-9EDE-47CF-9FF2-172BB046AA6A}" srcOrd="2" destOrd="0" presId="urn:microsoft.com/office/officeart/2018/2/layout/IconVerticalSolidList"/>
    <dgm:cxn modelId="{38627A82-09F2-4D1B-AA3D-D6E143CD395D}" type="presParOf" srcId="{4DB04F04-C3F7-49C9-870A-473F6A46C568}" destId="{7BB67B02-B4FD-4C84-BB56-302715EF2322}" srcOrd="3" destOrd="0" presId="urn:microsoft.com/office/officeart/2018/2/layout/IconVerticalSolidList"/>
    <dgm:cxn modelId="{F62308F9-8D8A-44E8-9F57-FF726B09B5A9}" type="presParOf" srcId="{0C6A048F-7F29-407E-85FF-946DC82BB0CE}" destId="{40EDBF24-DBEB-4FC0-9999-4F541DCE531C}" srcOrd="1" destOrd="0" presId="urn:microsoft.com/office/officeart/2018/2/layout/IconVerticalSolidList"/>
    <dgm:cxn modelId="{C3871B7E-8F77-417C-BC81-FC36CBB3C497}" type="presParOf" srcId="{0C6A048F-7F29-407E-85FF-946DC82BB0CE}" destId="{774EE632-D15B-4753-9613-D8723572CDF6}" srcOrd="2" destOrd="0" presId="urn:microsoft.com/office/officeart/2018/2/layout/IconVerticalSolidList"/>
    <dgm:cxn modelId="{8ED96DE6-18F9-49A4-8861-2C2C88BC323F}" type="presParOf" srcId="{774EE632-D15B-4753-9613-D8723572CDF6}" destId="{68905EBB-DE9D-448A-9523-022FE7DF59F7}" srcOrd="0" destOrd="0" presId="urn:microsoft.com/office/officeart/2018/2/layout/IconVerticalSolidList"/>
    <dgm:cxn modelId="{1057548D-FB62-4C12-AA35-D7AE2DE0BA1F}" type="presParOf" srcId="{774EE632-D15B-4753-9613-D8723572CDF6}" destId="{915C8588-F358-4835-BFCB-D328563C4495}" srcOrd="1" destOrd="0" presId="urn:microsoft.com/office/officeart/2018/2/layout/IconVerticalSolidList"/>
    <dgm:cxn modelId="{08FE4862-D842-4EC2-98C3-4F202E90F81B}" type="presParOf" srcId="{774EE632-D15B-4753-9613-D8723572CDF6}" destId="{FD0F1BB4-2E74-40E6-94D4-5AE60B3D737A}" srcOrd="2" destOrd="0" presId="urn:microsoft.com/office/officeart/2018/2/layout/IconVerticalSolidList"/>
    <dgm:cxn modelId="{E7DDEF94-2943-4486-8A2F-1F463E357511}" type="presParOf" srcId="{774EE632-D15B-4753-9613-D8723572CDF6}" destId="{3CBD0C15-B9FB-468F-A963-49323601C167}" srcOrd="3" destOrd="0" presId="urn:microsoft.com/office/officeart/2018/2/layout/IconVerticalSolidList"/>
    <dgm:cxn modelId="{712CAA50-D5DF-4AC0-8045-9098A12DE27A}" type="presParOf" srcId="{0C6A048F-7F29-407E-85FF-946DC82BB0CE}" destId="{E7B60629-8E53-4601-84D2-8AF872A7D880}" srcOrd="3" destOrd="0" presId="urn:microsoft.com/office/officeart/2018/2/layout/IconVerticalSolidList"/>
    <dgm:cxn modelId="{42F997C5-DACB-475A-BAC9-C58082C517AD}" type="presParOf" srcId="{0C6A048F-7F29-407E-85FF-946DC82BB0CE}" destId="{3C59ACCC-DC49-47AB-8FC5-FBED5E05BEAB}" srcOrd="4" destOrd="0" presId="urn:microsoft.com/office/officeart/2018/2/layout/IconVerticalSolidList"/>
    <dgm:cxn modelId="{07C3BA9C-B01D-4CE5-B8B3-670762DDA9D9}" type="presParOf" srcId="{3C59ACCC-DC49-47AB-8FC5-FBED5E05BEAB}" destId="{D17E5BB5-B1B3-4D64-B1E6-CAD17643E345}" srcOrd="0" destOrd="0" presId="urn:microsoft.com/office/officeart/2018/2/layout/IconVerticalSolidList"/>
    <dgm:cxn modelId="{1FA22D4D-43CB-47D9-A0AA-D0803C9CAC89}" type="presParOf" srcId="{3C59ACCC-DC49-47AB-8FC5-FBED5E05BEAB}" destId="{3EF6607D-B9ED-4E03-881D-0CF43CD1125A}" srcOrd="1" destOrd="0" presId="urn:microsoft.com/office/officeart/2018/2/layout/IconVerticalSolidList"/>
    <dgm:cxn modelId="{12B6DE3B-3136-4F87-9643-587C04771F64}" type="presParOf" srcId="{3C59ACCC-DC49-47AB-8FC5-FBED5E05BEAB}" destId="{34183AEA-7058-4A36-B87E-E0648A056600}" srcOrd="2" destOrd="0" presId="urn:microsoft.com/office/officeart/2018/2/layout/IconVerticalSolidList"/>
    <dgm:cxn modelId="{D21E6CC0-161E-4A64-BD8F-5591F9ADA572}" type="presParOf" srcId="{3C59ACCC-DC49-47AB-8FC5-FBED5E05BEAB}" destId="{709BF3CE-25BC-4003-9754-2EBBF46793E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7A40255-79FF-4404-9D68-9DECBEE9E03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C0FB7BC-943A-419F-9A99-9DBD393E8CA9}">
      <dgm:prSet/>
      <dgm:spPr/>
      <dgm:t>
        <a:bodyPr/>
        <a:lstStyle/>
        <a:p>
          <a:pPr>
            <a:lnSpc>
              <a:spcPct val="100000"/>
            </a:lnSpc>
          </a:pPr>
          <a:r>
            <a:rPr lang="en-US"/>
            <a:t>$950.4 million for public transportation (includes VRE and WMATA)</a:t>
          </a:r>
        </a:p>
      </dgm:t>
    </dgm:pt>
    <dgm:pt modelId="{B503069E-CA5F-4523-A66B-8E1A7669E097}" type="parTrans" cxnId="{D8FF2360-A2DF-4769-B488-5C430B460347}">
      <dgm:prSet/>
      <dgm:spPr/>
      <dgm:t>
        <a:bodyPr/>
        <a:lstStyle/>
        <a:p>
          <a:endParaRPr lang="en-US"/>
        </a:p>
      </dgm:t>
    </dgm:pt>
    <dgm:pt modelId="{53FAB233-0E0E-4F40-B7CB-0E0374FCAB35}" type="sibTrans" cxnId="{D8FF2360-A2DF-4769-B488-5C430B460347}">
      <dgm:prSet/>
      <dgm:spPr/>
      <dgm:t>
        <a:bodyPr/>
        <a:lstStyle/>
        <a:p>
          <a:endParaRPr lang="en-US"/>
        </a:p>
      </dgm:t>
    </dgm:pt>
    <dgm:pt modelId="{D6D23191-60C9-40B3-A1C2-D7F71ACCBD6F}">
      <dgm:prSet/>
      <dgm:spPr/>
      <dgm:t>
        <a:bodyPr/>
        <a:lstStyle/>
        <a:p>
          <a:pPr>
            <a:lnSpc>
              <a:spcPct val="100000"/>
            </a:lnSpc>
          </a:pPr>
          <a:r>
            <a:rPr lang="en-US" dirty="0"/>
            <a:t>$25.4 million for DRPT rail</a:t>
          </a:r>
        </a:p>
      </dgm:t>
    </dgm:pt>
    <dgm:pt modelId="{8BA0CCAD-DC0B-4A29-B904-C101AFD195D8}" type="parTrans" cxnId="{A6B86394-B194-40B1-9B2A-CB77CA961E8E}">
      <dgm:prSet/>
      <dgm:spPr/>
      <dgm:t>
        <a:bodyPr/>
        <a:lstStyle/>
        <a:p>
          <a:endParaRPr lang="en-US"/>
        </a:p>
      </dgm:t>
    </dgm:pt>
    <dgm:pt modelId="{B24EAD08-7261-4014-8B3C-B75290FFEF6C}" type="sibTrans" cxnId="{A6B86394-B194-40B1-9B2A-CB77CA961E8E}">
      <dgm:prSet/>
      <dgm:spPr/>
      <dgm:t>
        <a:bodyPr/>
        <a:lstStyle/>
        <a:p>
          <a:endParaRPr lang="en-US"/>
        </a:p>
      </dgm:t>
    </dgm:pt>
    <dgm:pt modelId="{7D21E5F3-9DC0-4A3E-8779-9E4807D20325}">
      <dgm:prSet/>
      <dgm:spPr/>
      <dgm:t>
        <a:bodyPr/>
        <a:lstStyle/>
        <a:p>
          <a:pPr>
            <a:lnSpc>
              <a:spcPct val="100000"/>
            </a:lnSpc>
          </a:pPr>
          <a:r>
            <a:rPr lang="en-US"/>
            <a:t>$101 million for VPRA rail</a:t>
          </a:r>
        </a:p>
      </dgm:t>
    </dgm:pt>
    <dgm:pt modelId="{5FDC9641-2791-4BB2-9351-FDA94FD3A2AF}" type="parTrans" cxnId="{47DE44AC-C628-4564-84FE-EBF9DC8F9364}">
      <dgm:prSet/>
      <dgm:spPr/>
      <dgm:t>
        <a:bodyPr/>
        <a:lstStyle/>
        <a:p>
          <a:endParaRPr lang="en-US"/>
        </a:p>
      </dgm:t>
    </dgm:pt>
    <dgm:pt modelId="{EB23493B-62DC-44C4-BF80-67411ABD8D92}" type="sibTrans" cxnId="{47DE44AC-C628-4564-84FE-EBF9DC8F9364}">
      <dgm:prSet/>
      <dgm:spPr/>
      <dgm:t>
        <a:bodyPr/>
        <a:lstStyle/>
        <a:p>
          <a:endParaRPr lang="en-US"/>
        </a:p>
      </dgm:t>
    </dgm:pt>
    <dgm:pt modelId="{10720143-9C41-47C3-9A93-7F4A452EC9E0}" type="pres">
      <dgm:prSet presAssocID="{07A40255-79FF-4404-9D68-9DECBEE9E033}" presName="root" presStyleCnt="0">
        <dgm:presLayoutVars>
          <dgm:dir/>
          <dgm:resizeHandles val="exact"/>
        </dgm:presLayoutVars>
      </dgm:prSet>
      <dgm:spPr/>
    </dgm:pt>
    <dgm:pt modelId="{9CA50F2F-6248-4BC7-82D7-DD902BE1377E}" type="pres">
      <dgm:prSet presAssocID="{8C0FB7BC-943A-419F-9A99-9DBD393E8CA9}" presName="compNode" presStyleCnt="0"/>
      <dgm:spPr/>
    </dgm:pt>
    <dgm:pt modelId="{6A98FA69-8981-43B0-8E78-D3B65E7D4EA5}" type="pres">
      <dgm:prSet presAssocID="{8C0FB7BC-943A-419F-9A99-9DBD393E8CA9}" presName="bgRect" presStyleLbl="bgShp" presStyleIdx="0" presStyleCnt="3"/>
      <dgm:spPr/>
    </dgm:pt>
    <dgm:pt modelId="{09A89A7D-C0A1-47ED-81D0-04847AF7E5B3}" type="pres">
      <dgm:prSet presAssocID="{8C0FB7BC-943A-419F-9A99-9DBD393E8CA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s"/>
        </a:ext>
      </dgm:extLst>
    </dgm:pt>
    <dgm:pt modelId="{6E31DBBB-59C5-4305-A6A1-2DE0A9F3CEED}" type="pres">
      <dgm:prSet presAssocID="{8C0FB7BC-943A-419F-9A99-9DBD393E8CA9}" presName="spaceRect" presStyleCnt="0"/>
      <dgm:spPr/>
    </dgm:pt>
    <dgm:pt modelId="{C5AB750D-151C-4B6E-B30F-DA0F5D35FFAD}" type="pres">
      <dgm:prSet presAssocID="{8C0FB7BC-943A-419F-9A99-9DBD393E8CA9}" presName="parTx" presStyleLbl="revTx" presStyleIdx="0" presStyleCnt="3">
        <dgm:presLayoutVars>
          <dgm:chMax val="0"/>
          <dgm:chPref val="0"/>
        </dgm:presLayoutVars>
      </dgm:prSet>
      <dgm:spPr/>
    </dgm:pt>
    <dgm:pt modelId="{82416C1A-B03D-47C0-B747-925467549366}" type="pres">
      <dgm:prSet presAssocID="{53FAB233-0E0E-4F40-B7CB-0E0374FCAB35}" presName="sibTrans" presStyleCnt="0"/>
      <dgm:spPr/>
    </dgm:pt>
    <dgm:pt modelId="{0C2534C8-B76F-47AD-B9F6-5E49DFC15D20}" type="pres">
      <dgm:prSet presAssocID="{D6D23191-60C9-40B3-A1C2-D7F71ACCBD6F}" presName="compNode" presStyleCnt="0"/>
      <dgm:spPr/>
    </dgm:pt>
    <dgm:pt modelId="{51C1EE2C-05E8-4F0E-8E3F-B73A182BF13B}" type="pres">
      <dgm:prSet presAssocID="{D6D23191-60C9-40B3-A1C2-D7F71ACCBD6F}" presName="bgRect" presStyleLbl="bgShp" presStyleIdx="1" presStyleCnt="3"/>
      <dgm:spPr/>
    </dgm:pt>
    <dgm:pt modelId="{77631047-2453-4A79-BB9A-ED24B4FA7609}" type="pres">
      <dgm:prSet presAssocID="{D6D23191-60C9-40B3-A1C2-D7F71ACCBD6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rain Tracks with solid fill"/>
        </a:ext>
      </dgm:extLst>
    </dgm:pt>
    <dgm:pt modelId="{1B8A32A9-F420-46E3-822E-F64BDEE4A6D9}" type="pres">
      <dgm:prSet presAssocID="{D6D23191-60C9-40B3-A1C2-D7F71ACCBD6F}" presName="spaceRect" presStyleCnt="0"/>
      <dgm:spPr/>
    </dgm:pt>
    <dgm:pt modelId="{37BAA72F-6A2F-4D45-8D65-476C11CE8EE2}" type="pres">
      <dgm:prSet presAssocID="{D6D23191-60C9-40B3-A1C2-D7F71ACCBD6F}" presName="parTx" presStyleLbl="revTx" presStyleIdx="1" presStyleCnt="3">
        <dgm:presLayoutVars>
          <dgm:chMax val="0"/>
          <dgm:chPref val="0"/>
        </dgm:presLayoutVars>
      </dgm:prSet>
      <dgm:spPr/>
    </dgm:pt>
    <dgm:pt modelId="{D4CB9BA5-9583-47D4-867C-AD2F9045FFEB}" type="pres">
      <dgm:prSet presAssocID="{B24EAD08-7261-4014-8B3C-B75290FFEF6C}" presName="sibTrans" presStyleCnt="0"/>
      <dgm:spPr/>
    </dgm:pt>
    <dgm:pt modelId="{4E2735A1-B84D-4A80-BB76-63EC4795E710}" type="pres">
      <dgm:prSet presAssocID="{7D21E5F3-9DC0-4A3E-8779-9E4807D20325}" presName="compNode" presStyleCnt="0"/>
      <dgm:spPr/>
    </dgm:pt>
    <dgm:pt modelId="{3EA23BA4-8CBC-4BCD-B382-2EBF5DF2C347}" type="pres">
      <dgm:prSet presAssocID="{7D21E5F3-9DC0-4A3E-8779-9E4807D20325}" presName="bgRect" presStyleLbl="bgShp" presStyleIdx="2" presStyleCnt="3"/>
      <dgm:spPr/>
    </dgm:pt>
    <dgm:pt modelId="{BB9432E8-39EA-4357-BC47-C241324115B8}" type="pres">
      <dgm:prSet presAssocID="{7D21E5F3-9DC0-4A3E-8779-9E4807D20325}" presName="iconRect" presStyleLbl="node1" presStyleIdx="2" presStyleCnt="3" custLinFactNeighborY="-482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Streetcar with solid fill"/>
        </a:ext>
      </dgm:extLst>
    </dgm:pt>
    <dgm:pt modelId="{52DCB329-8BC7-43BC-A678-FCDAC7CFE2DD}" type="pres">
      <dgm:prSet presAssocID="{7D21E5F3-9DC0-4A3E-8779-9E4807D20325}" presName="spaceRect" presStyleCnt="0"/>
      <dgm:spPr/>
    </dgm:pt>
    <dgm:pt modelId="{AAFC85CF-6EB6-48AC-9B41-AC842C524099}" type="pres">
      <dgm:prSet presAssocID="{7D21E5F3-9DC0-4A3E-8779-9E4807D20325}" presName="parTx" presStyleLbl="revTx" presStyleIdx="2" presStyleCnt="3">
        <dgm:presLayoutVars>
          <dgm:chMax val="0"/>
          <dgm:chPref val="0"/>
        </dgm:presLayoutVars>
      </dgm:prSet>
      <dgm:spPr/>
    </dgm:pt>
  </dgm:ptLst>
  <dgm:cxnLst>
    <dgm:cxn modelId="{83DADE11-AFCB-4FC6-A8F1-A804BF932DD7}" type="presOf" srcId="{7D21E5F3-9DC0-4A3E-8779-9E4807D20325}" destId="{AAFC85CF-6EB6-48AC-9B41-AC842C524099}" srcOrd="0" destOrd="0" presId="urn:microsoft.com/office/officeart/2018/2/layout/IconVerticalSolidList"/>
    <dgm:cxn modelId="{D8FF2360-A2DF-4769-B488-5C430B460347}" srcId="{07A40255-79FF-4404-9D68-9DECBEE9E033}" destId="{8C0FB7BC-943A-419F-9A99-9DBD393E8CA9}" srcOrd="0" destOrd="0" parTransId="{B503069E-CA5F-4523-A66B-8E1A7669E097}" sibTransId="{53FAB233-0E0E-4F40-B7CB-0E0374FCAB35}"/>
    <dgm:cxn modelId="{E541DC57-3817-4590-AF07-F2866D2433D7}" type="presOf" srcId="{07A40255-79FF-4404-9D68-9DECBEE9E033}" destId="{10720143-9C41-47C3-9A93-7F4A452EC9E0}" srcOrd="0" destOrd="0" presId="urn:microsoft.com/office/officeart/2018/2/layout/IconVerticalSolidList"/>
    <dgm:cxn modelId="{A6B86394-B194-40B1-9B2A-CB77CA961E8E}" srcId="{07A40255-79FF-4404-9D68-9DECBEE9E033}" destId="{D6D23191-60C9-40B3-A1C2-D7F71ACCBD6F}" srcOrd="1" destOrd="0" parTransId="{8BA0CCAD-DC0B-4A29-B904-C101AFD195D8}" sibTransId="{B24EAD08-7261-4014-8B3C-B75290FFEF6C}"/>
    <dgm:cxn modelId="{1CC8CB94-646E-46A7-96BD-0234C27A7FA5}" type="presOf" srcId="{D6D23191-60C9-40B3-A1C2-D7F71ACCBD6F}" destId="{37BAA72F-6A2F-4D45-8D65-476C11CE8EE2}" srcOrd="0" destOrd="0" presId="urn:microsoft.com/office/officeart/2018/2/layout/IconVerticalSolidList"/>
    <dgm:cxn modelId="{47DE44AC-C628-4564-84FE-EBF9DC8F9364}" srcId="{07A40255-79FF-4404-9D68-9DECBEE9E033}" destId="{7D21E5F3-9DC0-4A3E-8779-9E4807D20325}" srcOrd="2" destOrd="0" parTransId="{5FDC9641-2791-4BB2-9351-FDA94FD3A2AF}" sibTransId="{EB23493B-62DC-44C4-BF80-67411ABD8D92}"/>
    <dgm:cxn modelId="{9092C6CC-7119-469D-9E44-902C3FF39365}" type="presOf" srcId="{8C0FB7BC-943A-419F-9A99-9DBD393E8CA9}" destId="{C5AB750D-151C-4B6E-B30F-DA0F5D35FFAD}" srcOrd="0" destOrd="0" presId="urn:microsoft.com/office/officeart/2018/2/layout/IconVerticalSolidList"/>
    <dgm:cxn modelId="{3C09251E-BE61-43FC-A6BD-26B79B77AE79}" type="presParOf" srcId="{10720143-9C41-47C3-9A93-7F4A452EC9E0}" destId="{9CA50F2F-6248-4BC7-82D7-DD902BE1377E}" srcOrd="0" destOrd="0" presId="urn:microsoft.com/office/officeart/2018/2/layout/IconVerticalSolidList"/>
    <dgm:cxn modelId="{7DDDFBAA-5979-4D0F-BE43-873BB0C8E4CD}" type="presParOf" srcId="{9CA50F2F-6248-4BC7-82D7-DD902BE1377E}" destId="{6A98FA69-8981-43B0-8E78-D3B65E7D4EA5}" srcOrd="0" destOrd="0" presId="urn:microsoft.com/office/officeart/2018/2/layout/IconVerticalSolidList"/>
    <dgm:cxn modelId="{307DB9F2-3281-43EE-85E8-93699463A262}" type="presParOf" srcId="{9CA50F2F-6248-4BC7-82D7-DD902BE1377E}" destId="{09A89A7D-C0A1-47ED-81D0-04847AF7E5B3}" srcOrd="1" destOrd="0" presId="urn:microsoft.com/office/officeart/2018/2/layout/IconVerticalSolidList"/>
    <dgm:cxn modelId="{C08A8A96-3797-4537-A21E-82205038D0F1}" type="presParOf" srcId="{9CA50F2F-6248-4BC7-82D7-DD902BE1377E}" destId="{6E31DBBB-59C5-4305-A6A1-2DE0A9F3CEED}" srcOrd="2" destOrd="0" presId="urn:microsoft.com/office/officeart/2018/2/layout/IconVerticalSolidList"/>
    <dgm:cxn modelId="{3FEE5F14-4066-47E8-83BE-6D943DBDBE48}" type="presParOf" srcId="{9CA50F2F-6248-4BC7-82D7-DD902BE1377E}" destId="{C5AB750D-151C-4B6E-B30F-DA0F5D35FFAD}" srcOrd="3" destOrd="0" presId="urn:microsoft.com/office/officeart/2018/2/layout/IconVerticalSolidList"/>
    <dgm:cxn modelId="{C3ABE931-29C0-4DA3-9DC8-889FE7A8910D}" type="presParOf" srcId="{10720143-9C41-47C3-9A93-7F4A452EC9E0}" destId="{82416C1A-B03D-47C0-B747-925467549366}" srcOrd="1" destOrd="0" presId="urn:microsoft.com/office/officeart/2018/2/layout/IconVerticalSolidList"/>
    <dgm:cxn modelId="{6DF86A62-8752-4E16-B21E-DAAE9CA684CB}" type="presParOf" srcId="{10720143-9C41-47C3-9A93-7F4A452EC9E0}" destId="{0C2534C8-B76F-47AD-B9F6-5E49DFC15D20}" srcOrd="2" destOrd="0" presId="urn:microsoft.com/office/officeart/2018/2/layout/IconVerticalSolidList"/>
    <dgm:cxn modelId="{A47445FF-BC2E-4870-9B03-41A661425B63}" type="presParOf" srcId="{0C2534C8-B76F-47AD-B9F6-5E49DFC15D20}" destId="{51C1EE2C-05E8-4F0E-8E3F-B73A182BF13B}" srcOrd="0" destOrd="0" presId="urn:microsoft.com/office/officeart/2018/2/layout/IconVerticalSolidList"/>
    <dgm:cxn modelId="{7C6A87A0-71C2-46F1-B3AE-1E1D4364B64E}" type="presParOf" srcId="{0C2534C8-B76F-47AD-B9F6-5E49DFC15D20}" destId="{77631047-2453-4A79-BB9A-ED24B4FA7609}" srcOrd="1" destOrd="0" presId="urn:microsoft.com/office/officeart/2018/2/layout/IconVerticalSolidList"/>
    <dgm:cxn modelId="{541C3DF6-3DF9-4507-9C76-2D502C274BB9}" type="presParOf" srcId="{0C2534C8-B76F-47AD-B9F6-5E49DFC15D20}" destId="{1B8A32A9-F420-46E3-822E-F64BDEE4A6D9}" srcOrd="2" destOrd="0" presId="urn:microsoft.com/office/officeart/2018/2/layout/IconVerticalSolidList"/>
    <dgm:cxn modelId="{8F28738B-87EB-4AC8-8E6D-5092B6E01D4B}" type="presParOf" srcId="{0C2534C8-B76F-47AD-B9F6-5E49DFC15D20}" destId="{37BAA72F-6A2F-4D45-8D65-476C11CE8EE2}" srcOrd="3" destOrd="0" presId="urn:microsoft.com/office/officeart/2018/2/layout/IconVerticalSolidList"/>
    <dgm:cxn modelId="{E471FCF2-B51D-4F17-89AC-C2E75F2D39DF}" type="presParOf" srcId="{10720143-9C41-47C3-9A93-7F4A452EC9E0}" destId="{D4CB9BA5-9583-47D4-867C-AD2F9045FFEB}" srcOrd="3" destOrd="0" presId="urn:microsoft.com/office/officeart/2018/2/layout/IconVerticalSolidList"/>
    <dgm:cxn modelId="{5C860B04-F3E3-48DF-AC67-2957014255A7}" type="presParOf" srcId="{10720143-9C41-47C3-9A93-7F4A452EC9E0}" destId="{4E2735A1-B84D-4A80-BB76-63EC4795E710}" srcOrd="4" destOrd="0" presId="urn:microsoft.com/office/officeart/2018/2/layout/IconVerticalSolidList"/>
    <dgm:cxn modelId="{7CB12DE8-93D8-4D06-8FD2-770D196C42FB}" type="presParOf" srcId="{4E2735A1-B84D-4A80-BB76-63EC4795E710}" destId="{3EA23BA4-8CBC-4BCD-B382-2EBF5DF2C347}" srcOrd="0" destOrd="0" presId="urn:microsoft.com/office/officeart/2018/2/layout/IconVerticalSolidList"/>
    <dgm:cxn modelId="{F2AFD6CC-9D4A-477B-ACCA-53A28F62B558}" type="presParOf" srcId="{4E2735A1-B84D-4A80-BB76-63EC4795E710}" destId="{BB9432E8-39EA-4357-BC47-C241324115B8}" srcOrd="1" destOrd="0" presId="urn:microsoft.com/office/officeart/2018/2/layout/IconVerticalSolidList"/>
    <dgm:cxn modelId="{B39AD671-B6FE-47A9-BF15-EFC5A4762ABC}" type="presParOf" srcId="{4E2735A1-B84D-4A80-BB76-63EC4795E710}" destId="{52DCB329-8BC7-43BC-A678-FCDAC7CFE2DD}" srcOrd="2" destOrd="0" presId="urn:microsoft.com/office/officeart/2018/2/layout/IconVerticalSolidList"/>
    <dgm:cxn modelId="{51E4DBE0-2872-4FD7-94D3-2E79DEFAC8E5}" type="presParOf" srcId="{4E2735A1-B84D-4A80-BB76-63EC4795E710}" destId="{AAFC85CF-6EB6-48AC-9B41-AC842C524099}"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B5C0091-7AA8-40B2-BF00-EC65710D6B30}"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A6C8DB8D-6921-4C20-853F-69ED6BFCDFEE}">
      <dgm:prSet custT="1"/>
      <dgm:spPr/>
      <dgm:t>
        <a:bodyPr/>
        <a:lstStyle/>
        <a:p>
          <a:r>
            <a:rPr lang="en-US" sz="1600" b="0">
              <a:latin typeface="Arial"/>
              <a:cs typeface="Segoe UI"/>
            </a:rPr>
            <a:t>Data driven and aligns with goals/objectives of </a:t>
          </a:r>
          <a:r>
            <a:rPr lang="en-US" sz="1600" b="0" err="1">
              <a:latin typeface="Arial"/>
              <a:cs typeface="Segoe UI"/>
            </a:rPr>
            <a:t>VTrans</a:t>
          </a:r>
          <a:r>
            <a:rPr lang="en-US" sz="1600">
              <a:latin typeface="Arial"/>
              <a:cs typeface="Segoe UI"/>
            </a:rPr>
            <a:t>.</a:t>
          </a:r>
        </a:p>
      </dgm:t>
    </dgm:pt>
    <dgm:pt modelId="{C44F988A-AC56-49C5-9BE5-6FF9EBEA492D}" type="parTrans" cxnId="{3BE90CAE-0206-4A2B-A9EA-E6AEACD1BDDB}">
      <dgm:prSet/>
      <dgm:spPr/>
      <dgm:t>
        <a:bodyPr/>
        <a:lstStyle/>
        <a:p>
          <a:endParaRPr lang="en-US"/>
        </a:p>
      </dgm:t>
    </dgm:pt>
    <dgm:pt modelId="{26FBCC06-3486-4597-8748-1CBBEBF658CC}" type="sibTrans" cxnId="{3BE90CAE-0206-4A2B-A9EA-E6AEACD1BDDB}">
      <dgm:prSet/>
      <dgm:spPr/>
      <dgm:t>
        <a:bodyPr/>
        <a:lstStyle/>
        <a:p>
          <a:endParaRPr lang="en-US"/>
        </a:p>
      </dgm:t>
    </dgm:pt>
    <dgm:pt modelId="{126877EF-0B6C-487B-90D4-42F50FF00887}">
      <dgm:prSet custT="1"/>
      <dgm:spPr/>
      <dgm:t>
        <a:bodyPr/>
        <a:lstStyle/>
        <a:p>
          <a:r>
            <a:rPr lang="en-US" sz="1600">
              <a:latin typeface="Arial"/>
              <a:cs typeface="Segoe UI"/>
            </a:rPr>
            <a:t>Includes 6-year and 20-year horizons.</a:t>
          </a:r>
        </a:p>
      </dgm:t>
    </dgm:pt>
    <dgm:pt modelId="{E41CC38E-6B52-4555-AB6E-B7416C5CD8E2}" type="parTrans" cxnId="{3F18C1B8-9508-424A-BCE9-ACDD70DB258F}">
      <dgm:prSet/>
      <dgm:spPr/>
      <dgm:t>
        <a:bodyPr/>
        <a:lstStyle/>
        <a:p>
          <a:endParaRPr lang="en-US"/>
        </a:p>
      </dgm:t>
    </dgm:pt>
    <dgm:pt modelId="{167E2DF9-F1D0-4036-AF75-DE322FA4A8B4}" type="sibTrans" cxnId="{3F18C1B8-9508-424A-BCE9-ACDD70DB258F}">
      <dgm:prSet/>
      <dgm:spPr/>
      <dgm:t>
        <a:bodyPr/>
        <a:lstStyle/>
        <a:p>
          <a:endParaRPr lang="en-US"/>
        </a:p>
      </dgm:t>
    </dgm:pt>
    <dgm:pt modelId="{2F478F3C-1100-44E8-8F6D-CFB5CD2C0EAD}">
      <dgm:prSet custT="1"/>
      <dgm:spPr/>
      <dgm:t>
        <a:bodyPr/>
        <a:lstStyle/>
        <a:p>
          <a:r>
            <a:rPr lang="en-US" sz="1600">
              <a:latin typeface="Arial"/>
              <a:cs typeface="Segoe UI"/>
            </a:rPr>
            <a:t>Data points/metrics can be compared plan to plan and state to state.</a:t>
          </a:r>
        </a:p>
      </dgm:t>
    </dgm:pt>
    <dgm:pt modelId="{6C0B2032-A97D-4103-9C4C-DA54CEA2F253}" type="parTrans" cxnId="{5B005A12-A3A0-4E47-B4D0-E86DBCE9B5D4}">
      <dgm:prSet/>
      <dgm:spPr/>
      <dgm:t>
        <a:bodyPr/>
        <a:lstStyle/>
        <a:p>
          <a:endParaRPr lang="en-US"/>
        </a:p>
      </dgm:t>
    </dgm:pt>
    <dgm:pt modelId="{DEA92217-6FDA-474F-950D-9ED08F32FF5A}" type="sibTrans" cxnId="{5B005A12-A3A0-4E47-B4D0-E86DBCE9B5D4}">
      <dgm:prSet/>
      <dgm:spPr/>
      <dgm:t>
        <a:bodyPr/>
        <a:lstStyle/>
        <a:p>
          <a:endParaRPr lang="en-US"/>
        </a:p>
      </dgm:t>
    </dgm:pt>
    <dgm:pt modelId="{7B85C234-D21A-4233-B881-F57F383BB8FD}">
      <dgm:prSet custT="1"/>
      <dgm:spPr/>
      <dgm:t>
        <a:bodyPr/>
        <a:lstStyle/>
        <a:p>
          <a:pPr rtl="0"/>
          <a:r>
            <a:rPr lang="en-US" sz="1600">
              <a:latin typeface="Arial"/>
              <a:cs typeface="Segoe UI"/>
            </a:rPr>
            <a:t>Supports applications for federal rail funding for passenger and freight projects.</a:t>
          </a:r>
        </a:p>
      </dgm:t>
    </dgm:pt>
    <dgm:pt modelId="{1D1B1953-9BC6-47DA-B272-33826B921DB7}" type="parTrans" cxnId="{8A026279-47E7-443C-9C5E-F8C954E14EA5}">
      <dgm:prSet/>
      <dgm:spPr/>
      <dgm:t>
        <a:bodyPr/>
        <a:lstStyle/>
        <a:p>
          <a:endParaRPr lang="en-US"/>
        </a:p>
      </dgm:t>
    </dgm:pt>
    <dgm:pt modelId="{FB8431B6-7F61-447E-8A74-27A0AA3B7885}" type="sibTrans" cxnId="{8A026279-47E7-443C-9C5E-F8C954E14EA5}">
      <dgm:prSet/>
      <dgm:spPr/>
      <dgm:t>
        <a:bodyPr/>
        <a:lstStyle/>
        <a:p>
          <a:endParaRPr lang="en-US"/>
        </a:p>
      </dgm:t>
    </dgm:pt>
    <dgm:pt modelId="{EAC9C99F-4B16-4180-9FAE-0E238C115D95}">
      <dgm:prSet custT="1"/>
      <dgm:spPr/>
      <dgm:t>
        <a:bodyPr/>
        <a:lstStyle/>
        <a:p>
          <a:r>
            <a:rPr lang="en-US" sz="1600">
              <a:latin typeface="Arial"/>
              <a:cs typeface="Segoe UI"/>
            </a:rPr>
            <a:t>Requires close coordination with the Virginia Passenger Rail Authority (VPRA). </a:t>
          </a:r>
        </a:p>
      </dgm:t>
    </dgm:pt>
    <dgm:pt modelId="{A19E4CE2-2A6E-462D-B5A6-86E75AAECD6B}" type="parTrans" cxnId="{E3071C21-9BB1-476D-A8BB-80A439871815}">
      <dgm:prSet/>
      <dgm:spPr/>
      <dgm:t>
        <a:bodyPr/>
        <a:lstStyle/>
        <a:p>
          <a:endParaRPr lang="en-US"/>
        </a:p>
      </dgm:t>
    </dgm:pt>
    <dgm:pt modelId="{FA328BC2-7B8F-480F-87B1-450F77F6E48A}" type="sibTrans" cxnId="{E3071C21-9BB1-476D-A8BB-80A439871815}">
      <dgm:prSet/>
      <dgm:spPr/>
      <dgm:t>
        <a:bodyPr/>
        <a:lstStyle/>
        <a:p>
          <a:endParaRPr lang="en-US"/>
        </a:p>
      </dgm:t>
    </dgm:pt>
    <dgm:pt modelId="{BA9DD07D-3A62-4174-99D0-E48CC1567E71}">
      <dgm:prSet custT="1"/>
      <dgm:spPr/>
      <dgm:t>
        <a:bodyPr/>
        <a:lstStyle/>
        <a:p>
          <a:r>
            <a:rPr lang="en-US" sz="1600">
              <a:latin typeface="Arial"/>
              <a:cs typeface="Segoe UI"/>
            </a:rPr>
            <a:t>Records progress and charts path forward.</a:t>
          </a:r>
        </a:p>
      </dgm:t>
    </dgm:pt>
    <dgm:pt modelId="{2F1050CB-0DF4-4EE4-9A07-85ACA13BB391}" type="parTrans" cxnId="{5F3E0850-C82C-414D-89C5-B6DFC4C69468}">
      <dgm:prSet/>
      <dgm:spPr/>
      <dgm:t>
        <a:bodyPr/>
        <a:lstStyle/>
        <a:p>
          <a:endParaRPr lang="en-US"/>
        </a:p>
      </dgm:t>
    </dgm:pt>
    <dgm:pt modelId="{7694AB17-5F57-475E-8767-D51C52935607}" type="sibTrans" cxnId="{5F3E0850-C82C-414D-89C5-B6DFC4C69468}">
      <dgm:prSet/>
      <dgm:spPr/>
      <dgm:t>
        <a:bodyPr/>
        <a:lstStyle/>
        <a:p>
          <a:endParaRPr lang="en-US"/>
        </a:p>
      </dgm:t>
    </dgm:pt>
    <dgm:pt modelId="{1A96CACC-6847-42FC-B423-EEE7AA040FD9}" type="pres">
      <dgm:prSet presAssocID="{7B5C0091-7AA8-40B2-BF00-EC65710D6B30}" presName="linear" presStyleCnt="0">
        <dgm:presLayoutVars>
          <dgm:animLvl val="lvl"/>
          <dgm:resizeHandles val="exact"/>
        </dgm:presLayoutVars>
      </dgm:prSet>
      <dgm:spPr/>
    </dgm:pt>
    <dgm:pt modelId="{79566DA1-08DF-42BB-AA02-2C579BC95FCD}" type="pres">
      <dgm:prSet presAssocID="{BA9DD07D-3A62-4174-99D0-E48CC1567E71}" presName="parentText" presStyleLbl="node1" presStyleIdx="0" presStyleCnt="6">
        <dgm:presLayoutVars>
          <dgm:chMax val="0"/>
          <dgm:bulletEnabled val="1"/>
        </dgm:presLayoutVars>
      </dgm:prSet>
      <dgm:spPr/>
    </dgm:pt>
    <dgm:pt modelId="{59256A2F-A73C-4E4E-9D2B-66BA4FC055BA}" type="pres">
      <dgm:prSet presAssocID="{7694AB17-5F57-475E-8767-D51C52935607}" presName="spacer" presStyleCnt="0"/>
      <dgm:spPr/>
    </dgm:pt>
    <dgm:pt modelId="{99BD2314-CC05-405A-8DCC-CB373160AEC3}" type="pres">
      <dgm:prSet presAssocID="{A6C8DB8D-6921-4C20-853F-69ED6BFCDFEE}" presName="parentText" presStyleLbl="node1" presStyleIdx="1" presStyleCnt="6">
        <dgm:presLayoutVars>
          <dgm:chMax val="0"/>
          <dgm:bulletEnabled val="1"/>
        </dgm:presLayoutVars>
      </dgm:prSet>
      <dgm:spPr/>
    </dgm:pt>
    <dgm:pt modelId="{1B5AF266-8C0D-4D84-A57C-9C5BA8BC53F5}" type="pres">
      <dgm:prSet presAssocID="{26FBCC06-3486-4597-8748-1CBBEBF658CC}" presName="spacer" presStyleCnt="0"/>
      <dgm:spPr/>
    </dgm:pt>
    <dgm:pt modelId="{CCCED892-B984-427C-893C-C1B19F53312D}" type="pres">
      <dgm:prSet presAssocID="{EAC9C99F-4B16-4180-9FAE-0E238C115D95}" presName="parentText" presStyleLbl="node1" presStyleIdx="2" presStyleCnt="6">
        <dgm:presLayoutVars>
          <dgm:chMax val="0"/>
          <dgm:bulletEnabled val="1"/>
        </dgm:presLayoutVars>
      </dgm:prSet>
      <dgm:spPr/>
    </dgm:pt>
    <dgm:pt modelId="{F7EACB29-3FB0-4847-988C-FBC8F808CD26}" type="pres">
      <dgm:prSet presAssocID="{FA328BC2-7B8F-480F-87B1-450F77F6E48A}" presName="spacer" presStyleCnt="0"/>
      <dgm:spPr/>
    </dgm:pt>
    <dgm:pt modelId="{48FF0813-FAAB-46A3-A73A-69883635E4A7}" type="pres">
      <dgm:prSet presAssocID="{126877EF-0B6C-487B-90D4-42F50FF00887}" presName="parentText" presStyleLbl="node1" presStyleIdx="3" presStyleCnt="6">
        <dgm:presLayoutVars>
          <dgm:chMax val="0"/>
          <dgm:bulletEnabled val="1"/>
        </dgm:presLayoutVars>
      </dgm:prSet>
      <dgm:spPr/>
    </dgm:pt>
    <dgm:pt modelId="{E98CAF85-3AC2-4F2A-9B3A-69450D883BDE}" type="pres">
      <dgm:prSet presAssocID="{167E2DF9-F1D0-4036-AF75-DE322FA4A8B4}" presName="spacer" presStyleCnt="0"/>
      <dgm:spPr/>
    </dgm:pt>
    <dgm:pt modelId="{57508149-1596-429B-84E6-97043B044F06}" type="pres">
      <dgm:prSet presAssocID="{2F478F3C-1100-44E8-8F6D-CFB5CD2C0EAD}" presName="parentText" presStyleLbl="node1" presStyleIdx="4" presStyleCnt="6">
        <dgm:presLayoutVars>
          <dgm:chMax val="0"/>
          <dgm:bulletEnabled val="1"/>
        </dgm:presLayoutVars>
      </dgm:prSet>
      <dgm:spPr/>
    </dgm:pt>
    <dgm:pt modelId="{740E0A9A-9269-40F3-969F-B468B894FB8B}" type="pres">
      <dgm:prSet presAssocID="{DEA92217-6FDA-474F-950D-9ED08F32FF5A}" presName="spacer" presStyleCnt="0"/>
      <dgm:spPr/>
    </dgm:pt>
    <dgm:pt modelId="{9210142B-F8C7-4C21-800D-19BE715C65B4}" type="pres">
      <dgm:prSet presAssocID="{7B85C234-D21A-4233-B881-F57F383BB8FD}" presName="parentText" presStyleLbl="node1" presStyleIdx="5" presStyleCnt="6">
        <dgm:presLayoutVars>
          <dgm:chMax val="0"/>
          <dgm:bulletEnabled val="1"/>
        </dgm:presLayoutVars>
      </dgm:prSet>
      <dgm:spPr/>
    </dgm:pt>
  </dgm:ptLst>
  <dgm:cxnLst>
    <dgm:cxn modelId="{AE88EA0B-B67C-435A-ACC0-95BA35BAAD94}" type="presOf" srcId="{BA9DD07D-3A62-4174-99D0-E48CC1567E71}" destId="{79566DA1-08DF-42BB-AA02-2C579BC95FCD}" srcOrd="0" destOrd="0" presId="urn:microsoft.com/office/officeart/2005/8/layout/vList2"/>
    <dgm:cxn modelId="{5B005A12-A3A0-4E47-B4D0-E86DBCE9B5D4}" srcId="{7B5C0091-7AA8-40B2-BF00-EC65710D6B30}" destId="{2F478F3C-1100-44E8-8F6D-CFB5CD2C0EAD}" srcOrd="4" destOrd="0" parTransId="{6C0B2032-A97D-4103-9C4C-DA54CEA2F253}" sibTransId="{DEA92217-6FDA-474F-950D-9ED08F32FF5A}"/>
    <dgm:cxn modelId="{E3071C21-9BB1-476D-A8BB-80A439871815}" srcId="{7B5C0091-7AA8-40B2-BF00-EC65710D6B30}" destId="{EAC9C99F-4B16-4180-9FAE-0E238C115D95}" srcOrd="2" destOrd="0" parTransId="{A19E4CE2-2A6E-462D-B5A6-86E75AAECD6B}" sibTransId="{FA328BC2-7B8F-480F-87B1-450F77F6E48A}"/>
    <dgm:cxn modelId="{AB374B2E-FB5C-4868-8A0A-CD0684D39E46}" type="presOf" srcId="{EAC9C99F-4B16-4180-9FAE-0E238C115D95}" destId="{CCCED892-B984-427C-893C-C1B19F53312D}" srcOrd="0" destOrd="0" presId="urn:microsoft.com/office/officeart/2005/8/layout/vList2"/>
    <dgm:cxn modelId="{5F3E0850-C82C-414D-89C5-B6DFC4C69468}" srcId="{7B5C0091-7AA8-40B2-BF00-EC65710D6B30}" destId="{BA9DD07D-3A62-4174-99D0-E48CC1567E71}" srcOrd="0" destOrd="0" parTransId="{2F1050CB-0DF4-4EE4-9A07-85ACA13BB391}" sibTransId="{7694AB17-5F57-475E-8767-D51C52935607}"/>
    <dgm:cxn modelId="{8A026279-47E7-443C-9C5E-F8C954E14EA5}" srcId="{7B5C0091-7AA8-40B2-BF00-EC65710D6B30}" destId="{7B85C234-D21A-4233-B881-F57F383BB8FD}" srcOrd="5" destOrd="0" parTransId="{1D1B1953-9BC6-47DA-B272-33826B921DB7}" sibTransId="{FB8431B6-7F61-447E-8A74-27A0AA3B7885}"/>
    <dgm:cxn modelId="{E7D2E9A4-75AE-4FFD-BDEF-4E900C5D06D5}" type="presOf" srcId="{7B5C0091-7AA8-40B2-BF00-EC65710D6B30}" destId="{1A96CACC-6847-42FC-B423-EEE7AA040FD9}" srcOrd="0" destOrd="0" presId="urn:microsoft.com/office/officeart/2005/8/layout/vList2"/>
    <dgm:cxn modelId="{3BE90CAE-0206-4A2B-A9EA-E6AEACD1BDDB}" srcId="{7B5C0091-7AA8-40B2-BF00-EC65710D6B30}" destId="{A6C8DB8D-6921-4C20-853F-69ED6BFCDFEE}" srcOrd="1" destOrd="0" parTransId="{C44F988A-AC56-49C5-9BE5-6FF9EBEA492D}" sibTransId="{26FBCC06-3486-4597-8748-1CBBEBF658CC}"/>
    <dgm:cxn modelId="{3F18C1B8-9508-424A-BCE9-ACDD70DB258F}" srcId="{7B5C0091-7AA8-40B2-BF00-EC65710D6B30}" destId="{126877EF-0B6C-487B-90D4-42F50FF00887}" srcOrd="3" destOrd="0" parTransId="{E41CC38E-6B52-4555-AB6E-B7416C5CD8E2}" sibTransId="{167E2DF9-F1D0-4036-AF75-DE322FA4A8B4}"/>
    <dgm:cxn modelId="{AA0F02B9-9D9B-47CC-B362-B90ACFD8F1F5}" type="presOf" srcId="{2F478F3C-1100-44E8-8F6D-CFB5CD2C0EAD}" destId="{57508149-1596-429B-84E6-97043B044F06}" srcOrd="0" destOrd="0" presId="urn:microsoft.com/office/officeart/2005/8/layout/vList2"/>
    <dgm:cxn modelId="{BF374EBF-251E-4AFC-ACF6-A18ADDF5260E}" type="presOf" srcId="{A6C8DB8D-6921-4C20-853F-69ED6BFCDFEE}" destId="{99BD2314-CC05-405A-8DCC-CB373160AEC3}" srcOrd="0" destOrd="0" presId="urn:microsoft.com/office/officeart/2005/8/layout/vList2"/>
    <dgm:cxn modelId="{EABFF4C2-ADAA-4A3E-A553-055929D7078A}" type="presOf" srcId="{7B85C234-D21A-4233-B881-F57F383BB8FD}" destId="{9210142B-F8C7-4C21-800D-19BE715C65B4}" srcOrd="0" destOrd="0" presId="urn:microsoft.com/office/officeart/2005/8/layout/vList2"/>
    <dgm:cxn modelId="{0516E4FD-6D15-4CF9-ACE5-91A5CF93DB13}" type="presOf" srcId="{126877EF-0B6C-487B-90D4-42F50FF00887}" destId="{48FF0813-FAAB-46A3-A73A-69883635E4A7}" srcOrd="0" destOrd="0" presId="urn:microsoft.com/office/officeart/2005/8/layout/vList2"/>
    <dgm:cxn modelId="{7FE8201B-F9C7-4DE7-AEAC-5EE0953728CD}" type="presParOf" srcId="{1A96CACC-6847-42FC-B423-EEE7AA040FD9}" destId="{79566DA1-08DF-42BB-AA02-2C579BC95FCD}" srcOrd="0" destOrd="0" presId="urn:microsoft.com/office/officeart/2005/8/layout/vList2"/>
    <dgm:cxn modelId="{959C63A7-4866-4266-88BC-E8644C14C086}" type="presParOf" srcId="{1A96CACC-6847-42FC-B423-EEE7AA040FD9}" destId="{59256A2F-A73C-4E4E-9D2B-66BA4FC055BA}" srcOrd="1" destOrd="0" presId="urn:microsoft.com/office/officeart/2005/8/layout/vList2"/>
    <dgm:cxn modelId="{7D81E429-1FD2-4C21-99EA-73B5480167DF}" type="presParOf" srcId="{1A96CACC-6847-42FC-B423-EEE7AA040FD9}" destId="{99BD2314-CC05-405A-8DCC-CB373160AEC3}" srcOrd="2" destOrd="0" presId="urn:microsoft.com/office/officeart/2005/8/layout/vList2"/>
    <dgm:cxn modelId="{31DB65C2-0DC6-4F60-9290-F8CD6CE56509}" type="presParOf" srcId="{1A96CACC-6847-42FC-B423-EEE7AA040FD9}" destId="{1B5AF266-8C0D-4D84-A57C-9C5BA8BC53F5}" srcOrd="3" destOrd="0" presId="urn:microsoft.com/office/officeart/2005/8/layout/vList2"/>
    <dgm:cxn modelId="{6FCB0F07-A63F-4D57-9BFA-EBF5377925B1}" type="presParOf" srcId="{1A96CACC-6847-42FC-B423-EEE7AA040FD9}" destId="{CCCED892-B984-427C-893C-C1B19F53312D}" srcOrd="4" destOrd="0" presId="urn:microsoft.com/office/officeart/2005/8/layout/vList2"/>
    <dgm:cxn modelId="{A34C01F3-1CDE-43F5-90E0-974EF0897A69}" type="presParOf" srcId="{1A96CACC-6847-42FC-B423-EEE7AA040FD9}" destId="{F7EACB29-3FB0-4847-988C-FBC8F808CD26}" srcOrd="5" destOrd="0" presId="urn:microsoft.com/office/officeart/2005/8/layout/vList2"/>
    <dgm:cxn modelId="{2F05C7D3-36DB-4983-8202-E41DF50F6985}" type="presParOf" srcId="{1A96CACC-6847-42FC-B423-EEE7AA040FD9}" destId="{48FF0813-FAAB-46A3-A73A-69883635E4A7}" srcOrd="6" destOrd="0" presId="urn:microsoft.com/office/officeart/2005/8/layout/vList2"/>
    <dgm:cxn modelId="{6158D965-0308-477C-B5A1-7903B483C8C4}" type="presParOf" srcId="{1A96CACC-6847-42FC-B423-EEE7AA040FD9}" destId="{E98CAF85-3AC2-4F2A-9B3A-69450D883BDE}" srcOrd="7" destOrd="0" presId="urn:microsoft.com/office/officeart/2005/8/layout/vList2"/>
    <dgm:cxn modelId="{C25CCFCC-82E3-4733-91FA-7409B0244BD0}" type="presParOf" srcId="{1A96CACC-6847-42FC-B423-EEE7AA040FD9}" destId="{57508149-1596-429B-84E6-97043B044F06}" srcOrd="8" destOrd="0" presId="urn:microsoft.com/office/officeart/2005/8/layout/vList2"/>
    <dgm:cxn modelId="{F8DB9995-36CF-4244-B6A1-6EBB694406CD}" type="presParOf" srcId="{1A96CACC-6847-42FC-B423-EEE7AA040FD9}" destId="{740E0A9A-9269-40F3-969F-B468B894FB8B}" srcOrd="9" destOrd="0" presId="urn:microsoft.com/office/officeart/2005/8/layout/vList2"/>
    <dgm:cxn modelId="{4F73B171-2082-45EF-9EED-16460CE291FD}" type="presParOf" srcId="{1A96CACC-6847-42FC-B423-EEE7AA040FD9}" destId="{9210142B-F8C7-4C21-800D-19BE715C65B4}"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A08DDA7-A408-4BB0-813F-90A93D895FCC}"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n-US"/>
        </a:p>
      </dgm:t>
    </dgm:pt>
    <dgm:pt modelId="{131B2F06-EC1A-4A3D-A905-857B6B0E213F}">
      <dgm:prSet phldrT="[Text]" phldr="0"/>
      <dgm:spPr/>
      <dgm:t>
        <a:bodyPr/>
        <a:lstStyle/>
        <a:p>
          <a:r>
            <a:rPr lang="en-US" b="1" u="none" dirty="0">
              <a:latin typeface="+mn-lt"/>
            </a:rPr>
            <a:t>INPUTS</a:t>
          </a:r>
        </a:p>
      </dgm:t>
    </dgm:pt>
    <dgm:pt modelId="{D4079497-A427-4226-8FD3-73CF88723275}" type="parTrans" cxnId="{73F04CDC-2813-4F3A-83F3-3A4F28B186D8}">
      <dgm:prSet/>
      <dgm:spPr/>
      <dgm:t>
        <a:bodyPr/>
        <a:lstStyle/>
        <a:p>
          <a:endParaRPr lang="en-US"/>
        </a:p>
      </dgm:t>
    </dgm:pt>
    <dgm:pt modelId="{DD32C027-557D-4F73-A915-DD7D4F5948DD}" type="sibTrans" cxnId="{73F04CDC-2813-4F3A-83F3-3A4F28B186D8}">
      <dgm:prSet/>
      <dgm:spPr/>
      <dgm:t>
        <a:bodyPr/>
        <a:lstStyle/>
        <a:p>
          <a:endParaRPr lang="en-US"/>
        </a:p>
      </dgm:t>
    </dgm:pt>
    <dgm:pt modelId="{AB103572-AB10-4FD3-B03C-3203BE0904C1}">
      <dgm:prSet phldrT="[Text]" phldr="0"/>
      <dgm:spPr/>
      <dgm:t>
        <a:bodyPr/>
        <a:lstStyle/>
        <a:p>
          <a:r>
            <a:rPr lang="en-US">
              <a:latin typeface="+mn-lt"/>
            </a:rPr>
            <a:t>Railroad Operators</a:t>
          </a:r>
          <a:endParaRPr lang="en-US" dirty="0">
            <a:latin typeface="+mn-lt"/>
          </a:endParaRPr>
        </a:p>
      </dgm:t>
    </dgm:pt>
    <dgm:pt modelId="{9AD427D4-ED59-4816-8627-2499D17F309E}" type="parTrans" cxnId="{B1157A6C-64B7-466C-ABA6-32F57858515E}">
      <dgm:prSet/>
      <dgm:spPr/>
      <dgm:t>
        <a:bodyPr/>
        <a:lstStyle/>
        <a:p>
          <a:endParaRPr lang="en-US"/>
        </a:p>
      </dgm:t>
    </dgm:pt>
    <dgm:pt modelId="{416719FE-55AE-4401-9BEB-D8D1656482A0}" type="sibTrans" cxnId="{B1157A6C-64B7-466C-ABA6-32F57858515E}">
      <dgm:prSet/>
      <dgm:spPr/>
      <dgm:t>
        <a:bodyPr/>
        <a:lstStyle/>
        <a:p>
          <a:endParaRPr lang="en-US"/>
        </a:p>
      </dgm:t>
    </dgm:pt>
    <dgm:pt modelId="{297232F9-CEB2-48E1-9F84-B7BD00CFF52A}">
      <dgm:prSet phldrT="[Text]" phldr="0"/>
      <dgm:spPr/>
      <dgm:t>
        <a:bodyPr/>
        <a:lstStyle/>
        <a:p>
          <a:r>
            <a:rPr lang="en-US" dirty="0">
              <a:latin typeface="+mn-lt"/>
            </a:rPr>
            <a:t>VRE</a:t>
          </a:r>
        </a:p>
      </dgm:t>
    </dgm:pt>
    <dgm:pt modelId="{0D78E2FE-2905-4084-9CF4-86355B473DC9}" type="parTrans" cxnId="{1FFAB5A2-6DB1-4804-9C19-A6EE03F286D3}">
      <dgm:prSet/>
      <dgm:spPr/>
      <dgm:t>
        <a:bodyPr/>
        <a:lstStyle/>
        <a:p>
          <a:endParaRPr lang="en-US"/>
        </a:p>
      </dgm:t>
    </dgm:pt>
    <dgm:pt modelId="{6ECDE983-B7FF-4D51-B9BE-CE574414A02B}" type="sibTrans" cxnId="{1FFAB5A2-6DB1-4804-9C19-A6EE03F286D3}">
      <dgm:prSet/>
      <dgm:spPr/>
      <dgm:t>
        <a:bodyPr/>
        <a:lstStyle/>
        <a:p>
          <a:endParaRPr lang="en-US"/>
        </a:p>
      </dgm:t>
    </dgm:pt>
    <dgm:pt modelId="{9EABEE12-2B32-4692-8883-5623EC3C3F03}">
      <dgm:prSet phldrT="[Text]" phldr="0"/>
      <dgm:spPr/>
      <dgm:t>
        <a:bodyPr/>
        <a:lstStyle/>
        <a:p>
          <a:r>
            <a:rPr lang="en-US" dirty="0">
              <a:latin typeface="+mn-lt"/>
            </a:rPr>
            <a:t>VDOT</a:t>
          </a:r>
        </a:p>
      </dgm:t>
    </dgm:pt>
    <dgm:pt modelId="{C0EEEDE6-8B1B-450D-8D80-9E972E02C7C2}" type="parTrans" cxnId="{48DD0829-BBB1-4BF6-A8CF-656F19C55B0D}">
      <dgm:prSet/>
      <dgm:spPr/>
      <dgm:t>
        <a:bodyPr/>
        <a:lstStyle/>
        <a:p>
          <a:endParaRPr lang="en-US"/>
        </a:p>
      </dgm:t>
    </dgm:pt>
    <dgm:pt modelId="{721E790A-3DDB-4D5D-8FDA-2543389854B4}" type="sibTrans" cxnId="{48DD0829-BBB1-4BF6-A8CF-656F19C55B0D}">
      <dgm:prSet/>
      <dgm:spPr/>
      <dgm:t>
        <a:bodyPr/>
        <a:lstStyle/>
        <a:p>
          <a:endParaRPr lang="en-US"/>
        </a:p>
      </dgm:t>
    </dgm:pt>
    <dgm:pt modelId="{003FDE7E-8957-4964-890F-86E51CC5EAB5}">
      <dgm:prSet phldrT="[Text]" phldr="0"/>
      <dgm:spPr/>
      <dgm:t>
        <a:bodyPr/>
        <a:lstStyle/>
        <a:p>
          <a:pPr rtl="0"/>
          <a:r>
            <a:rPr lang="en-US" dirty="0" err="1">
              <a:latin typeface="+mn-lt"/>
            </a:rPr>
            <a:t>Transearch</a:t>
          </a:r>
          <a:r>
            <a:rPr lang="en-US" dirty="0">
              <a:latin typeface="+mn-lt"/>
            </a:rPr>
            <a:t> Data</a:t>
          </a:r>
        </a:p>
      </dgm:t>
    </dgm:pt>
    <dgm:pt modelId="{C489ED5B-DC98-401D-B0CD-B37BD2D9188E}" type="parTrans" cxnId="{9048B873-6913-40AB-A070-1E18FE318ACF}">
      <dgm:prSet/>
      <dgm:spPr/>
      <dgm:t>
        <a:bodyPr/>
        <a:lstStyle/>
        <a:p>
          <a:endParaRPr lang="en-US"/>
        </a:p>
      </dgm:t>
    </dgm:pt>
    <dgm:pt modelId="{88561CF5-F929-41A5-8EFD-19502C6643E0}" type="sibTrans" cxnId="{9048B873-6913-40AB-A070-1E18FE318ACF}">
      <dgm:prSet/>
      <dgm:spPr/>
      <dgm:t>
        <a:bodyPr/>
        <a:lstStyle/>
        <a:p>
          <a:endParaRPr lang="en-US"/>
        </a:p>
      </dgm:t>
    </dgm:pt>
    <dgm:pt modelId="{24769997-B5B0-40E7-9049-25629065BBE9}">
      <dgm:prSet phldrT="[Text]" phldr="0"/>
      <dgm:spPr/>
      <dgm:t>
        <a:bodyPr/>
        <a:lstStyle/>
        <a:p>
          <a:r>
            <a:rPr lang="en-US" b="1" u="none" dirty="0">
              <a:latin typeface="+mn-lt"/>
            </a:rPr>
            <a:t>MODELS AND TOOLS</a:t>
          </a:r>
        </a:p>
      </dgm:t>
    </dgm:pt>
    <dgm:pt modelId="{6161B986-9890-46E3-8F0A-FE4FC325A183}" type="parTrans" cxnId="{2A3BEE4C-8B5D-4B8D-92B9-630620E927D0}">
      <dgm:prSet/>
      <dgm:spPr/>
      <dgm:t>
        <a:bodyPr/>
        <a:lstStyle/>
        <a:p>
          <a:endParaRPr lang="en-US"/>
        </a:p>
      </dgm:t>
    </dgm:pt>
    <dgm:pt modelId="{EBC156AA-F04C-491D-B42F-C3B020311997}" type="sibTrans" cxnId="{2A3BEE4C-8B5D-4B8D-92B9-630620E927D0}">
      <dgm:prSet/>
      <dgm:spPr/>
      <dgm:t>
        <a:bodyPr/>
        <a:lstStyle/>
        <a:p>
          <a:endParaRPr lang="en-US"/>
        </a:p>
      </dgm:t>
    </dgm:pt>
    <dgm:pt modelId="{59493B08-3060-4C25-AF7C-5B63E3F0561A}">
      <dgm:prSet phldrT="[Text]" phldr="0"/>
      <dgm:spPr/>
      <dgm:t>
        <a:bodyPr/>
        <a:lstStyle/>
        <a:p>
          <a:pPr rtl="0"/>
          <a:r>
            <a:rPr lang="en-US" dirty="0">
              <a:latin typeface="+mn-lt"/>
            </a:rPr>
            <a:t>DRPT GIS</a:t>
          </a:r>
        </a:p>
      </dgm:t>
    </dgm:pt>
    <dgm:pt modelId="{76238AB3-9E1D-4705-A9C0-D3E0A59F7059}" type="parTrans" cxnId="{0E1CD60B-CEE9-485D-8D09-221A8264E8DA}">
      <dgm:prSet/>
      <dgm:spPr/>
      <dgm:t>
        <a:bodyPr/>
        <a:lstStyle/>
        <a:p>
          <a:endParaRPr lang="en-US"/>
        </a:p>
      </dgm:t>
    </dgm:pt>
    <dgm:pt modelId="{5601E1EA-6C4F-47ED-BCAD-F9F9B359CB65}" type="sibTrans" cxnId="{0E1CD60B-CEE9-485D-8D09-221A8264E8DA}">
      <dgm:prSet/>
      <dgm:spPr/>
      <dgm:t>
        <a:bodyPr/>
        <a:lstStyle/>
        <a:p>
          <a:endParaRPr lang="en-US"/>
        </a:p>
      </dgm:t>
    </dgm:pt>
    <dgm:pt modelId="{0E5AAFEE-9BF8-42F1-BD18-67EF70BA322E}">
      <dgm:prSet phldrT="[Text]" phldr="0"/>
      <dgm:spPr/>
      <dgm:t>
        <a:bodyPr/>
        <a:lstStyle/>
        <a:p>
          <a:pPr rtl="0"/>
          <a:r>
            <a:rPr lang="en-US" dirty="0">
              <a:latin typeface="+mn-lt"/>
            </a:rPr>
            <a:t>IMPLAN Model</a:t>
          </a:r>
        </a:p>
      </dgm:t>
    </dgm:pt>
    <dgm:pt modelId="{139B532E-4179-4074-B2A6-2237991DEE93}" type="parTrans" cxnId="{3079A855-0597-4789-9A31-39AA709ABF2F}">
      <dgm:prSet/>
      <dgm:spPr/>
      <dgm:t>
        <a:bodyPr/>
        <a:lstStyle/>
        <a:p>
          <a:endParaRPr lang="en-US"/>
        </a:p>
      </dgm:t>
    </dgm:pt>
    <dgm:pt modelId="{E4943996-FCBF-4D63-AC23-0FEBA3A16407}" type="sibTrans" cxnId="{3079A855-0597-4789-9A31-39AA709ABF2F}">
      <dgm:prSet/>
      <dgm:spPr/>
      <dgm:t>
        <a:bodyPr/>
        <a:lstStyle/>
        <a:p>
          <a:endParaRPr lang="en-US"/>
        </a:p>
      </dgm:t>
    </dgm:pt>
    <dgm:pt modelId="{699F7575-DCF5-4D95-91D5-0571135DAE3D}">
      <dgm:prSet phldrT="[Text]" phldr="0"/>
      <dgm:spPr/>
      <dgm:t>
        <a:bodyPr/>
        <a:lstStyle/>
        <a:p>
          <a:pPr rtl="0"/>
          <a:r>
            <a:rPr lang="en-US" b="1" u="none" dirty="0">
              <a:latin typeface="+mn-lt"/>
            </a:rPr>
            <a:t>OUTPUTS</a:t>
          </a:r>
        </a:p>
      </dgm:t>
    </dgm:pt>
    <dgm:pt modelId="{90FADDB6-0B4C-4F01-8576-CCEB098B32F4}" type="parTrans" cxnId="{28C891E5-56A1-4B90-8793-090981D43AF8}">
      <dgm:prSet/>
      <dgm:spPr/>
      <dgm:t>
        <a:bodyPr/>
        <a:lstStyle/>
        <a:p>
          <a:endParaRPr lang="en-US"/>
        </a:p>
      </dgm:t>
    </dgm:pt>
    <dgm:pt modelId="{A8BEFB64-A3D6-42D1-AB2D-E83ADF57FF38}" type="sibTrans" cxnId="{28C891E5-56A1-4B90-8793-090981D43AF8}">
      <dgm:prSet/>
      <dgm:spPr/>
      <dgm:t>
        <a:bodyPr/>
        <a:lstStyle/>
        <a:p>
          <a:endParaRPr lang="en-US"/>
        </a:p>
      </dgm:t>
    </dgm:pt>
    <dgm:pt modelId="{226CFE9F-6318-490F-914C-02360CC08F4F}">
      <dgm:prSet phldr="0"/>
      <dgm:spPr/>
      <dgm:t>
        <a:bodyPr/>
        <a:lstStyle/>
        <a:p>
          <a:pPr rtl="0"/>
          <a:r>
            <a:rPr lang="en-US" dirty="0">
              <a:latin typeface="+mn-lt"/>
            </a:rPr>
            <a:t>System Inventory &amp; Infrastructure</a:t>
          </a:r>
        </a:p>
      </dgm:t>
    </dgm:pt>
    <dgm:pt modelId="{CD889DFC-3680-4A83-B768-AFF5FD6A259D}" type="parTrans" cxnId="{1BF8D776-6396-4778-8F79-D786A1D40FFD}">
      <dgm:prSet/>
      <dgm:spPr/>
      <dgm:t>
        <a:bodyPr/>
        <a:lstStyle/>
        <a:p>
          <a:endParaRPr lang="en-US"/>
        </a:p>
      </dgm:t>
    </dgm:pt>
    <dgm:pt modelId="{1C3D8B5E-C915-416D-B2D3-28D9DF313D92}" type="sibTrans" cxnId="{1BF8D776-6396-4778-8F79-D786A1D40FFD}">
      <dgm:prSet/>
      <dgm:spPr/>
      <dgm:t>
        <a:bodyPr/>
        <a:lstStyle/>
        <a:p>
          <a:endParaRPr lang="en-US"/>
        </a:p>
      </dgm:t>
    </dgm:pt>
    <dgm:pt modelId="{5BFF1012-9E81-4777-A3E3-EE6561FBC9B8}">
      <dgm:prSet phldr="0"/>
      <dgm:spPr/>
      <dgm:t>
        <a:bodyPr/>
        <a:lstStyle/>
        <a:p>
          <a:pPr rtl="0"/>
          <a:r>
            <a:rPr lang="en-US" dirty="0">
              <a:latin typeface="+mn-lt"/>
            </a:rPr>
            <a:t>Safety &amp; Security Metrics</a:t>
          </a:r>
        </a:p>
      </dgm:t>
    </dgm:pt>
    <dgm:pt modelId="{A3753A35-EC47-4888-A53A-8A2BDA793F38}" type="parTrans" cxnId="{09931807-6BB5-4636-B294-9A968033E0CD}">
      <dgm:prSet/>
      <dgm:spPr/>
      <dgm:t>
        <a:bodyPr/>
        <a:lstStyle/>
        <a:p>
          <a:endParaRPr lang="en-US"/>
        </a:p>
      </dgm:t>
    </dgm:pt>
    <dgm:pt modelId="{09AEFA01-0E4F-4FF4-B15C-2D0F9E9E7173}" type="sibTrans" cxnId="{09931807-6BB5-4636-B294-9A968033E0CD}">
      <dgm:prSet/>
      <dgm:spPr/>
      <dgm:t>
        <a:bodyPr/>
        <a:lstStyle/>
        <a:p>
          <a:endParaRPr lang="en-US"/>
        </a:p>
      </dgm:t>
    </dgm:pt>
    <dgm:pt modelId="{20A7D24A-6077-4FE4-A189-E3739879BEF5}">
      <dgm:prSet phldr="0"/>
      <dgm:spPr/>
      <dgm:t>
        <a:bodyPr/>
        <a:lstStyle/>
        <a:p>
          <a:pPr rtl="0"/>
          <a:r>
            <a:rPr lang="en-US" dirty="0">
              <a:latin typeface="+mn-lt"/>
            </a:rPr>
            <a:t>Virginia Statewide Transportation Model</a:t>
          </a:r>
        </a:p>
      </dgm:t>
    </dgm:pt>
    <dgm:pt modelId="{9104117E-ABDC-4E2D-93B1-1AD11047BCBF}" type="parTrans" cxnId="{F0829561-8DD0-4C1C-8BF6-456D4869A915}">
      <dgm:prSet/>
      <dgm:spPr/>
      <dgm:t>
        <a:bodyPr/>
        <a:lstStyle/>
        <a:p>
          <a:endParaRPr lang="en-US"/>
        </a:p>
      </dgm:t>
    </dgm:pt>
    <dgm:pt modelId="{A7AC0F54-8E62-4E25-B0BD-474697A68CD6}" type="sibTrans" cxnId="{F0829561-8DD0-4C1C-8BF6-456D4869A915}">
      <dgm:prSet/>
      <dgm:spPr/>
      <dgm:t>
        <a:bodyPr/>
        <a:lstStyle/>
        <a:p>
          <a:endParaRPr lang="en-US"/>
        </a:p>
      </dgm:t>
    </dgm:pt>
    <dgm:pt modelId="{4F44FFBE-2A4A-4A01-BEE8-BDE5FC6FD5E5}">
      <dgm:prSet phldr="0"/>
      <dgm:spPr/>
      <dgm:t>
        <a:bodyPr/>
        <a:lstStyle/>
        <a:p>
          <a:pPr rtl="0"/>
          <a:r>
            <a:rPr lang="en-US" dirty="0">
              <a:latin typeface="+mn-lt"/>
            </a:rPr>
            <a:t>Freight Demand &amp; Commodity Flows</a:t>
          </a:r>
        </a:p>
      </dgm:t>
    </dgm:pt>
    <dgm:pt modelId="{1F8DCB93-0E3C-4E4F-8B90-32548767C5D5}" type="parTrans" cxnId="{E34AE661-23D8-41A3-9601-DA6310B6A9CC}">
      <dgm:prSet/>
      <dgm:spPr/>
      <dgm:t>
        <a:bodyPr/>
        <a:lstStyle/>
        <a:p>
          <a:endParaRPr lang="en-US"/>
        </a:p>
      </dgm:t>
    </dgm:pt>
    <dgm:pt modelId="{2810E00D-050E-4BF4-9938-34BFF3A1E67D}" type="sibTrans" cxnId="{E34AE661-23D8-41A3-9601-DA6310B6A9CC}">
      <dgm:prSet/>
      <dgm:spPr/>
      <dgm:t>
        <a:bodyPr/>
        <a:lstStyle/>
        <a:p>
          <a:endParaRPr lang="en-US"/>
        </a:p>
      </dgm:t>
    </dgm:pt>
    <dgm:pt modelId="{B5D903A6-A63E-4AF3-A85B-478882B5A4FF}">
      <dgm:prSet phldr="0"/>
      <dgm:spPr/>
      <dgm:t>
        <a:bodyPr/>
        <a:lstStyle/>
        <a:p>
          <a:pPr rtl="0"/>
          <a:r>
            <a:rPr lang="en-US" dirty="0">
              <a:latin typeface="+mn-lt"/>
            </a:rPr>
            <a:t>Passenger Ridership &amp; Demand</a:t>
          </a:r>
        </a:p>
      </dgm:t>
    </dgm:pt>
    <dgm:pt modelId="{0D4EC132-541F-4C9A-A303-A2FA2CEE5E7B}" type="parTrans" cxnId="{AF06884B-734E-45FB-9E74-46CE9284A853}">
      <dgm:prSet/>
      <dgm:spPr/>
      <dgm:t>
        <a:bodyPr/>
        <a:lstStyle/>
        <a:p>
          <a:endParaRPr lang="en-US"/>
        </a:p>
      </dgm:t>
    </dgm:pt>
    <dgm:pt modelId="{66A9B1DC-024E-4629-9172-22BA7F4C3913}" type="sibTrans" cxnId="{AF06884B-734E-45FB-9E74-46CE9284A853}">
      <dgm:prSet/>
      <dgm:spPr/>
      <dgm:t>
        <a:bodyPr/>
        <a:lstStyle/>
        <a:p>
          <a:endParaRPr lang="en-US"/>
        </a:p>
      </dgm:t>
    </dgm:pt>
    <dgm:pt modelId="{3ACBB7CC-C5E3-439B-AE9F-344F74427EA7}">
      <dgm:prSet phldr="0"/>
      <dgm:spPr/>
      <dgm:t>
        <a:bodyPr/>
        <a:lstStyle/>
        <a:p>
          <a:pPr rtl="0"/>
          <a:r>
            <a:rPr lang="en-US" dirty="0">
              <a:latin typeface="+mn-lt"/>
            </a:rPr>
            <a:t>Economic &amp; Environmental Impacts</a:t>
          </a:r>
        </a:p>
      </dgm:t>
    </dgm:pt>
    <dgm:pt modelId="{882363EF-6695-46C4-A31D-1977185120DC}" type="parTrans" cxnId="{B366CD9C-1CE9-4AB6-A0EB-90A251114DE0}">
      <dgm:prSet/>
      <dgm:spPr/>
      <dgm:t>
        <a:bodyPr/>
        <a:lstStyle/>
        <a:p>
          <a:endParaRPr lang="en-US"/>
        </a:p>
      </dgm:t>
    </dgm:pt>
    <dgm:pt modelId="{B3FF0A73-DEA1-47F1-BB9D-093F4D477A4B}" type="sibTrans" cxnId="{B366CD9C-1CE9-4AB6-A0EB-90A251114DE0}">
      <dgm:prSet/>
      <dgm:spPr/>
      <dgm:t>
        <a:bodyPr/>
        <a:lstStyle/>
        <a:p>
          <a:endParaRPr lang="en-US"/>
        </a:p>
      </dgm:t>
    </dgm:pt>
    <dgm:pt modelId="{029CAF31-6353-4494-931B-4B21F7211114}">
      <dgm:prSet phldr="0"/>
      <dgm:spPr/>
      <dgm:t>
        <a:bodyPr/>
        <a:lstStyle/>
        <a:p>
          <a:pPr rtl="0"/>
          <a:r>
            <a:rPr lang="en-US" b="1" u="none" dirty="0">
              <a:latin typeface="+mn-lt"/>
            </a:rPr>
            <a:t>Inform Virginia’s Rail Investment Plan and Funding Needs</a:t>
          </a:r>
        </a:p>
      </dgm:t>
    </dgm:pt>
    <dgm:pt modelId="{A9691198-EA32-4F7C-B18B-1ADBA4571D6C}" type="parTrans" cxnId="{0EB3D970-E441-483A-96E5-D14457A8A9C7}">
      <dgm:prSet/>
      <dgm:spPr/>
      <dgm:t>
        <a:bodyPr/>
        <a:lstStyle/>
        <a:p>
          <a:endParaRPr lang="en-US"/>
        </a:p>
      </dgm:t>
    </dgm:pt>
    <dgm:pt modelId="{207FDA34-BEE9-4270-8B31-764F217D783F}" type="sibTrans" cxnId="{0EB3D970-E441-483A-96E5-D14457A8A9C7}">
      <dgm:prSet/>
      <dgm:spPr/>
      <dgm:t>
        <a:bodyPr/>
        <a:lstStyle/>
        <a:p>
          <a:endParaRPr lang="en-US"/>
        </a:p>
      </dgm:t>
    </dgm:pt>
    <dgm:pt modelId="{7BA1D788-0BDF-4C66-84DA-8A58D339D228}">
      <dgm:prSet phldr="0"/>
      <dgm:spPr/>
      <dgm:t>
        <a:bodyPr/>
        <a:lstStyle/>
        <a:p>
          <a:pPr rtl="0"/>
          <a:r>
            <a:rPr lang="en-US">
              <a:latin typeface="+mn-lt"/>
            </a:rPr>
            <a:t>Amtrak</a:t>
          </a:r>
          <a:endParaRPr lang="en-US" dirty="0">
            <a:latin typeface="+mn-lt"/>
          </a:endParaRPr>
        </a:p>
      </dgm:t>
    </dgm:pt>
    <dgm:pt modelId="{323CD867-FD22-4D07-B63D-894915A480F0}" type="parTrans" cxnId="{4BA67CD0-CDE9-4155-A60D-7A305F4BD1E0}">
      <dgm:prSet/>
      <dgm:spPr/>
      <dgm:t>
        <a:bodyPr/>
        <a:lstStyle/>
        <a:p>
          <a:endParaRPr lang="en-US"/>
        </a:p>
      </dgm:t>
    </dgm:pt>
    <dgm:pt modelId="{CB4C8DF4-E217-45FB-ACFC-753868209C06}" type="sibTrans" cxnId="{4BA67CD0-CDE9-4155-A60D-7A305F4BD1E0}">
      <dgm:prSet/>
      <dgm:spPr/>
      <dgm:t>
        <a:bodyPr/>
        <a:lstStyle/>
        <a:p>
          <a:endParaRPr lang="en-US"/>
        </a:p>
      </dgm:t>
    </dgm:pt>
    <dgm:pt modelId="{28DA5A63-5310-47B7-AAD3-16FF4057BDCB}">
      <dgm:prSet phldr="0"/>
      <dgm:spPr/>
      <dgm:t>
        <a:bodyPr/>
        <a:lstStyle/>
        <a:p>
          <a:pPr rtl="0"/>
          <a:r>
            <a:rPr lang="en-US">
              <a:latin typeface="+mn-lt"/>
            </a:rPr>
            <a:t>FRA</a:t>
          </a:r>
        </a:p>
      </dgm:t>
    </dgm:pt>
    <dgm:pt modelId="{DDF28055-8426-4B68-B082-6A8C12BB7111}" type="parTrans" cxnId="{C337E895-8DDD-417A-8455-64FE00A976C6}">
      <dgm:prSet/>
      <dgm:spPr/>
      <dgm:t>
        <a:bodyPr/>
        <a:lstStyle/>
        <a:p>
          <a:endParaRPr lang="en-US"/>
        </a:p>
      </dgm:t>
    </dgm:pt>
    <dgm:pt modelId="{06DE7CE4-4FAC-4012-B922-9A2CFB7FF3FE}" type="sibTrans" cxnId="{C337E895-8DDD-417A-8455-64FE00A976C6}">
      <dgm:prSet/>
      <dgm:spPr/>
      <dgm:t>
        <a:bodyPr/>
        <a:lstStyle/>
        <a:p>
          <a:endParaRPr lang="en-US"/>
        </a:p>
      </dgm:t>
    </dgm:pt>
    <dgm:pt modelId="{7F3343B9-B4A8-466B-A94D-88D7EE998AFC}">
      <dgm:prSet phldr="0"/>
      <dgm:spPr/>
      <dgm:t>
        <a:bodyPr/>
        <a:lstStyle/>
        <a:p>
          <a:pPr rtl="0"/>
          <a:r>
            <a:rPr lang="en-US" dirty="0">
              <a:latin typeface="+mn-lt"/>
            </a:rPr>
            <a:t>DRPT GIS</a:t>
          </a:r>
        </a:p>
      </dgm:t>
    </dgm:pt>
    <dgm:pt modelId="{CB1DF2DB-3383-440D-BDC3-F48DAEF891A6}" type="parTrans" cxnId="{E1E00962-29FB-4C87-BE8B-9840C262FE8F}">
      <dgm:prSet/>
      <dgm:spPr/>
      <dgm:t>
        <a:bodyPr/>
        <a:lstStyle/>
        <a:p>
          <a:endParaRPr lang="en-US"/>
        </a:p>
      </dgm:t>
    </dgm:pt>
    <dgm:pt modelId="{04E641C8-7EC1-4A28-9D85-480CF9D8FB5D}" type="sibTrans" cxnId="{E1E00962-29FB-4C87-BE8B-9840C262FE8F}">
      <dgm:prSet/>
      <dgm:spPr/>
      <dgm:t>
        <a:bodyPr/>
        <a:lstStyle/>
        <a:p>
          <a:endParaRPr lang="en-US"/>
        </a:p>
      </dgm:t>
    </dgm:pt>
    <dgm:pt modelId="{C5356B39-490B-4959-BE70-347628BFA9C1}" type="pres">
      <dgm:prSet presAssocID="{2A08DDA7-A408-4BB0-813F-90A93D895FCC}" presName="Name0" presStyleCnt="0">
        <dgm:presLayoutVars>
          <dgm:dir/>
          <dgm:resizeHandles val="exact"/>
        </dgm:presLayoutVars>
      </dgm:prSet>
      <dgm:spPr/>
    </dgm:pt>
    <dgm:pt modelId="{F6D161D6-2029-4E81-9950-94F5678D1646}" type="pres">
      <dgm:prSet presAssocID="{131B2F06-EC1A-4A3D-A905-857B6B0E213F}" presName="node" presStyleLbl="node1" presStyleIdx="0" presStyleCnt="4">
        <dgm:presLayoutVars>
          <dgm:bulletEnabled val="1"/>
        </dgm:presLayoutVars>
      </dgm:prSet>
      <dgm:spPr/>
    </dgm:pt>
    <dgm:pt modelId="{777056E3-BBAA-41D3-B5BB-2B736E1E8B0E}" type="pres">
      <dgm:prSet presAssocID="{DD32C027-557D-4F73-A915-DD7D4F5948DD}" presName="sibTrans" presStyleCnt="0"/>
      <dgm:spPr/>
    </dgm:pt>
    <dgm:pt modelId="{7E219DA7-4545-4D32-88A4-13C01A11F86A}" type="pres">
      <dgm:prSet presAssocID="{24769997-B5B0-40E7-9049-25629065BBE9}" presName="node" presStyleLbl="node1" presStyleIdx="1" presStyleCnt="4">
        <dgm:presLayoutVars>
          <dgm:bulletEnabled val="1"/>
        </dgm:presLayoutVars>
      </dgm:prSet>
      <dgm:spPr/>
    </dgm:pt>
    <dgm:pt modelId="{8CC38698-11C9-4BFA-B624-DD8766506A98}" type="pres">
      <dgm:prSet presAssocID="{EBC156AA-F04C-491D-B42F-C3B020311997}" presName="sibTrans" presStyleCnt="0"/>
      <dgm:spPr/>
    </dgm:pt>
    <dgm:pt modelId="{39862646-4BC2-4193-9DD7-4A69AEBA96FD}" type="pres">
      <dgm:prSet presAssocID="{699F7575-DCF5-4D95-91D5-0571135DAE3D}" presName="node" presStyleLbl="node1" presStyleIdx="2" presStyleCnt="4">
        <dgm:presLayoutVars>
          <dgm:bulletEnabled val="1"/>
        </dgm:presLayoutVars>
      </dgm:prSet>
      <dgm:spPr/>
    </dgm:pt>
    <dgm:pt modelId="{0F767588-EDCB-443A-9EAB-056A6F6132ED}" type="pres">
      <dgm:prSet presAssocID="{A8BEFB64-A3D6-42D1-AB2D-E83ADF57FF38}" presName="sibTrans" presStyleCnt="0"/>
      <dgm:spPr/>
    </dgm:pt>
    <dgm:pt modelId="{32699BC4-397A-4342-BBF8-D815E2729568}" type="pres">
      <dgm:prSet presAssocID="{029CAF31-6353-4494-931B-4B21F7211114}" presName="node" presStyleLbl="node1" presStyleIdx="3" presStyleCnt="4">
        <dgm:presLayoutVars>
          <dgm:bulletEnabled val="1"/>
        </dgm:presLayoutVars>
      </dgm:prSet>
      <dgm:spPr/>
    </dgm:pt>
  </dgm:ptLst>
  <dgm:cxnLst>
    <dgm:cxn modelId="{71888800-D64A-45DC-9AAA-6BFE13ABFF83}" type="presOf" srcId="{3ACBB7CC-C5E3-439B-AE9F-344F74427EA7}" destId="{39862646-4BC2-4193-9DD7-4A69AEBA96FD}" srcOrd="0" destOrd="5" presId="urn:microsoft.com/office/officeart/2005/8/layout/hList6"/>
    <dgm:cxn modelId="{5422DA02-7C03-4846-BF00-C6A5FAD1DD47}" type="presOf" srcId="{B5D903A6-A63E-4AF3-A85B-478882B5A4FF}" destId="{39862646-4BC2-4193-9DD7-4A69AEBA96FD}" srcOrd="0" destOrd="4" presId="urn:microsoft.com/office/officeart/2005/8/layout/hList6"/>
    <dgm:cxn modelId="{09931807-6BB5-4636-B294-9A968033E0CD}" srcId="{699F7575-DCF5-4D95-91D5-0571135DAE3D}" destId="{5BFF1012-9E81-4777-A3E3-EE6561FBC9B8}" srcOrd="1" destOrd="0" parTransId="{A3753A35-EC47-4888-A53A-8A2BDA793F38}" sibTransId="{09AEFA01-0E4F-4FF4-B15C-2D0F9E9E7173}"/>
    <dgm:cxn modelId="{0E1CD60B-CEE9-485D-8D09-221A8264E8DA}" srcId="{24769997-B5B0-40E7-9049-25629065BBE9}" destId="{59493B08-3060-4C25-AF7C-5B63E3F0561A}" srcOrd="0" destOrd="0" parTransId="{76238AB3-9E1D-4705-A9C0-D3E0A59F7059}" sibTransId="{5601E1EA-6C4F-47ED-BCAD-F9F9B359CB65}"/>
    <dgm:cxn modelId="{DD07550F-E26C-48B2-A9C3-8CB95AE261B1}" type="presOf" srcId="{226CFE9F-6318-490F-914C-02360CC08F4F}" destId="{39862646-4BC2-4193-9DD7-4A69AEBA96FD}" srcOrd="0" destOrd="1" presId="urn:microsoft.com/office/officeart/2005/8/layout/hList6"/>
    <dgm:cxn modelId="{48DD0829-BBB1-4BF6-A8CF-656F19C55B0D}" srcId="{131B2F06-EC1A-4A3D-A905-857B6B0E213F}" destId="{9EABEE12-2B32-4692-8883-5623EC3C3F03}" srcOrd="5" destOrd="0" parTransId="{C0EEEDE6-8B1B-450D-8D80-9E972E02C7C2}" sibTransId="{721E790A-3DDB-4D5D-8FDA-2543389854B4}"/>
    <dgm:cxn modelId="{1D3E8D2D-9B29-4225-9960-B3903E2BC715}" type="presOf" srcId="{297232F9-CEB2-48E1-9F84-B7BD00CFF52A}" destId="{F6D161D6-2029-4E81-9950-94F5678D1646}" srcOrd="0" destOrd="4" presId="urn:microsoft.com/office/officeart/2005/8/layout/hList6"/>
    <dgm:cxn modelId="{3B545536-04AA-4FFD-B3B9-FA89AFF26F50}" type="presOf" srcId="{20A7D24A-6077-4FE4-A189-E3739879BEF5}" destId="{7E219DA7-4545-4D32-88A4-13C01A11F86A}" srcOrd="0" destOrd="3" presId="urn:microsoft.com/office/officeart/2005/8/layout/hList6"/>
    <dgm:cxn modelId="{2D470B5C-6F24-4B22-B00B-4EAE9E53E777}" type="presOf" srcId="{003FDE7E-8957-4964-890F-86E51CC5EAB5}" destId="{F6D161D6-2029-4E81-9950-94F5678D1646}" srcOrd="0" destOrd="7" presId="urn:microsoft.com/office/officeart/2005/8/layout/hList6"/>
    <dgm:cxn modelId="{F0829561-8DD0-4C1C-8BF6-456D4869A915}" srcId="{24769997-B5B0-40E7-9049-25629065BBE9}" destId="{20A7D24A-6077-4FE4-A189-E3739879BEF5}" srcOrd="2" destOrd="0" parTransId="{9104117E-ABDC-4E2D-93B1-1AD11047BCBF}" sibTransId="{A7AC0F54-8E62-4E25-B0BD-474697A68CD6}"/>
    <dgm:cxn modelId="{E34AE661-23D8-41A3-9601-DA6310B6A9CC}" srcId="{699F7575-DCF5-4D95-91D5-0571135DAE3D}" destId="{4F44FFBE-2A4A-4A01-BEE8-BDE5FC6FD5E5}" srcOrd="2" destOrd="0" parTransId="{1F8DCB93-0E3C-4E4F-8B90-32548767C5D5}" sibTransId="{2810E00D-050E-4BF4-9938-34BFF3A1E67D}"/>
    <dgm:cxn modelId="{E1E00962-29FB-4C87-BE8B-9840C262FE8F}" srcId="{131B2F06-EC1A-4A3D-A905-857B6B0E213F}" destId="{7F3343B9-B4A8-466B-A94D-88D7EE998AFC}" srcOrd="0" destOrd="0" parTransId="{CB1DF2DB-3383-440D-BDC3-F48DAEF891A6}" sibTransId="{04E641C8-7EC1-4A28-9D85-480CF9D8FB5D}"/>
    <dgm:cxn modelId="{CD723164-7384-4925-A493-60965B2C0347}" type="presOf" srcId="{4F44FFBE-2A4A-4A01-BEE8-BDE5FC6FD5E5}" destId="{39862646-4BC2-4193-9DD7-4A69AEBA96FD}" srcOrd="0" destOrd="3" presId="urn:microsoft.com/office/officeart/2005/8/layout/hList6"/>
    <dgm:cxn modelId="{8B0CE948-1DA5-4D89-8DBC-B4F0C7C81C41}" type="presOf" srcId="{9EABEE12-2B32-4692-8883-5623EC3C3F03}" destId="{F6D161D6-2029-4E81-9950-94F5678D1646}" srcOrd="0" destOrd="6" presId="urn:microsoft.com/office/officeart/2005/8/layout/hList6"/>
    <dgm:cxn modelId="{AF06884B-734E-45FB-9E74-46CE9284A853}" srcId="{699F7575-DCF5-4D95-91D5-0571135DAE3D}" destId="{B5D903A6-A63E-4AF3-A85B-478882B5A4FF}" srcOrd="3" destOrd="0" parTransId="{0D4EC132-541F-4C9A-A303-A2FA2CEE5E7B}" sibTransId="{66A9B1DC-024E-4629-9172-22BA7F4C3913}"/>
    <dgm:cxn modelId="{B1157A6C-64B7-466C-ABA6-32F57858515E}" srcId="{131B2F06-EC1A-4A3D-A905-857B6B0E213F}" destId="{AB103572-AB10-4FD3-B03C-3203BE0904C1}" srcOrd="1" destOrd="0" parTransId="{9AD427D4-ED59-4816-8627-2499D17F309E}" sibTransId="{416719FE-55AE-4401-9BEB-D8D1656482A0}"/>
    <dgm:cxn modelId="{2A3BEE4C-8B5D-4B8D-92B9-630620E927D0}" srcId="{2A08DDA7-A408-4BB0-813F-90A93D895FCC}" destId="{24769997-B5B0-40E7-9049-25629065BBE9}" srcOrd="1" destOrd="0" parTransId="{6161B986-9890-46E3-8F0A-FE4FC325A183}" sibTransId="{EBC156AA-F04C-491D-B42F-C3B020311997}"/>
    <dgm:cxn modelId="{A538AA50-559F-412E-8942-FC68F19F6459}" type="presOf" srcId="{131B2F06-EC1A-4A3D-A905-857B6B0E213F}" destId="{F6D161D6-2029-4E81-9950-94F5678D1646}" srcOrd="0" destOrd="0" presId="urn:microsoft.com/office/officeart/2005/8/layout/hList6"/>
    <dgm:cxn modelId="{0EB3D970-E441-483A-96E5-D14457A8A9C7}" srcId="{2A08DDA7-A408-4BB0-813F-90A93D895FCC}" destId="{029CAF31-6353-4494-931B-4B21F7211114}" srcOrd="3" destOrd="0" parTransId="{A9691198-EA32-4F7C-B18B-1ADBA4571D6C}" sibTransId="{207FDA34-BEE9-4270-8B31-764F217D783F}"/>
    <dgm:cxn modelId="{4B90E070-0944-402D-9361-5E99146ABF70}" type="presOf" srcId="{24769997-B5B0-40E7-9049-25629065BBE9}" destId="{7E219DA7-4545-4D32-88A4-13C01A11F86A}" srcOrd="0" destOrd="0" presId="urn:microsoft.com/office/officeart/2005/8/layout/hList6"/>
    <dgm:cxn modelId="{9048B873-6913-40AB-A070-1E18FE318ACF}" srcId="{131B2F06-EC1A-4A3D-A905-857B6B0E213F}" destId="{003FDE7E-8957-4964-890F-86E51CC5EAB5}" srcOrd="6" destOrd="0" parTransId="{C489ED5B-DC98-401D-B0CD-B37BD2D9188E}" sibTransId="{88561CF5-F929-41A5-8EFD-19502C6643E0}"/>
    <dgm:cxn modelId="{8E0FFE53-ECAE-420C-A31D-D6DA11E981FD}" type="presOf" srcId="{7F3343B9-B4A8-466B-A94D-88D7EE998AFC}" destId="{F6D161D6-2029-4E81-9950-94F5678D1646}" srcOrd="0" destOrd="1" presId="urn:microsoft.com/office/officeart/2005/8/layout/hList6"/>
    <dgm:cxn modelId="{FBCA4774-0238-4E0A-B8BE-A6161FC41B90}" type="presOf" srcId="{AB103572-AB10-4FD3-B03C-3203BE0904C1}" destId="{F6D161D6-2029-4E81-9950-94F5678D1646}" srcOrd="0" destOrd="2" presId="urn:microsoft.com/office/officeart/2005/8/layout/hList6"/>
    <dgm:cxn modelId="{3079A855-0597-4789-9A31-39AA709ABF2F}" srcId="{24769997-B5B0-40E7-9049-25629065BBE9}" destId="{0E5AAFEE-9BF8-42F1-BD18-67EF70BA322E}" srcOrd="1" destOrd="0" parTransId="{139B532E-4179-4074-B2A6-2237991DEE93}" sibTransId="{E4943996-FCBF-4D63-AC23-0FEBA3A16407}"/>
    <dgm:cxn modelId="{1BF8D776-6396-4778-8F79-D786A1D40FFD}" srcId="{699F7575-DCF5-4D95-91D5-0571135DAE3D}" destId="{226CFE9F-6318-490F-914C-02360CC08F4F}" srcOrd="0" destOrd="0" parTransId="{CD889DFC-3680-4A83-B768-AFF5FD6A259D}" sibTransId="{1C3D8B5E-C915-416D-B2D3-28D9DF313D92}"/>
    <dgm:cxn modelId="{F124E67E-B3AA-4B33-9F30-B412E0E1AC62}" type="presOf" srcId="{5BFF1012-9E81-4777-A3E3-EE6561FBC9B8}" destId="{39862646-4BC2-4193-9DD7-4A69AEBA96FD}" srcOrd="0" destOrd="2" presId="urn:microsoft.com/office/officeart/2005/8/layout/hList6"/>
    <dgm:cxn modelId="{C337E895-8DDD-417A-8455-64FE00A976C6}" srcId="{131B2F06-EC1A-4A3D-A905-857B6B0E213F}" destId="{28DA5A63-5310-47B7-AAD3-16FF4057BDCB}" srcOrd="4" destOrd="0" parTransId="{DDF28055-8426-4B68-B082-6A8C12BB7111}" sibTransId="{06DE7CE4-4FAC-4012-B922-9A2CFB7FF3FE}"/>
    <dgm:cxn modelId="{B366CD9C-1CE9-4AB6-A0EB-90A251114DE0}" srcId="{699F7575-DCF5-4D95-91D5-0571135DAE3D}" destId="{3ACBB7CC-C5E3-439B-AE9F-344F74427EA7}" srcOrd="4" destOrd="0" parTransId="{882363EF-6695-46C4-A31D-1977185120DC}" sibTransId="{B3FF0A73-DEA1-47F1-BB9D-093F4D477A4B}"/>
    <dgm:cxn modelId="{1FFAB5A2-6DB1-4804-9C19-A6EE03F286D3}" srcId="{131B2F06-EC1A-4A3D-A905-857B6B0E213F}" destId="{297232F9-CEB2-48E1-9F84-B7BD00CFF52A}" srcOrd="3" destOrd="0" parTransId="{0D78E2FE-2905-4084-9CF4-86355B473DC9}" sibTransId="{6ECDE983-B7FF-4D51-B9BE-CE574414A02B}"/>
    <dgm:cxn modelId="{759BECA8-F42A-4EB2-A425-95B3774EB0BE}" type="presOf" srcId="{699F7575-DCF5-4D95-91D5-0571135DAE3D}" destId="{39862646-4BC2-4193-9DD7-4A69AEBA96FD}" srcOrd="0" destOrd="0" presId="urn:microsoft.com/office/officeart/2005/8/layout/hList6"/>
    <dgm:cxn modelId="{42461DAC-E4B6-4865-BAC2-19D3C44E6E06}" type="presOf" srcId="{28DA5A63-5310-47B7-AAD3-16FF4057BDCB}" destId="{F6D161D6-2029-4E81-9950-94F5678D1646}" srcOrd="0" destOrd="5" presId="urn:microsoft.com/office/officeart/2005/8/layout/hList6"/>
    <dgm:cxn modelId="{BF3251BB-C486-4563-8A6E-AA9CB3AC6233}" type="presOf" srcId="{7BA1D788-0BDF-4C66-84DA-8A58D339D228}" destId="{F6D161D6-2029-4E81-9950-94F5678D1646}" srcOrd="0" destOrd="3" presId="urn:microsoft.com/office/officeart/2005/8/layout/hList6"/>
    <dgm:cxn modelId="{4BA67CD0-CDE9-4155-A60D-7A305F4BD1E0}" srcId="{131B2F06-EC1A-4A3D-A905-857B6B0E213F}" destId="{7BA1D788-0BDF-4C66-84DA-8A58D339D228}" srcOrd="2" destOrd="0" parTransId="{323CD867-FD22-4D07-B63D-894915A480F0}" sibTransId="{CB4C8DF4-E217-45FB-ACFC-753868209C06}"/>
    <dgm:cxn modelId="{72B176DB-8934-4232-8EE9-0FE07984711D}" type="presOf" srcId="{0E5AAFEE-9BF8-42F1-BD18-67EF70BA322E}" destId="{7E219DA7-4545-4D32-88A4-13C01A11F86A}" srcOrd="0" destOrd="2" presId="urn:microsoft.com/office/officeart/2005/8/layout/hList6"/>
    <dgm:cxn modelId="{73F04CDC-2813-4F3A-83F3-3A4F28B186D8}" srcId="{2A08DDA7-A408-4BB0-813F-90A93D895FCC}" destId="{131B2F06-EC1A-4A3D-A905-857B6B0E213F}" srcOrd="0" destOrd="0" parTransId="{D4079497-A427-4226-8FD3-73CF88723275}" sibTransId="{DD32C027-557D-4F73-A915-DD7D4F5948DD}"/>
    <dgm:cxn modelId="{28C891E5-56A1-4B90-8793-090981D43AF8}" srcId="{2A08DDA7-A408-4BB0-813F-90A93D895FCC}" destId="{699F7575-DCF5-4D95-91D5-0571135DAE3D}" srcOrd="2" destOrd="0" parTransId="{90FADDB6-0B4C-4F01-8576-CCEB098B32F4}" sibTransId="{A8BEFB64-A3D6-42D1-AB2D-E83ADF57FF38}"/>
    <dgm:cxn modelId="{47799FE5-6643-41EB-A5E2-C58E05FAC77B}" type="presOf" srcId="{59493B08-3060-4C25-AF7C-5B63E3F0561A}" destId="{7E219DA7-4545-4D32-88A4-13C01A11F86A}" srcOrd="0" destOrd="1" presId="urn:microsoft.com/office/officeart/2005/8/layout/hList6"/>
    <dgm:cxn modelId="{9ACC1CEA-1A33-4B59-BB03-0A10EE07F3DD}" type="presOf" srcId="{2A08DDA7-A408-4BB0-813F-90A93D895FCC}" destId="{C5356B39-490B-4959-BE70-347628BFA9C1}" srcOrd="0" destOrd="0" presId="urn:microsoft.com/office/officeart/2005/8/layout/hList6"/>
    <dgm:cxn modelId="{6B4226F2-9766-4FB7-AEEF-AEF7DB605163}" type="presOf" srcId="{029CAF31-6353-4494-931B-4B21F7211114}" destId="{32699BC4-397A-4342-BBF8-D815E2729568}" srcOrd="0" destOrd="0" presId="urn:microsoft.com/office/officeart/2005/8/layout/hList6"/>
    <dgm:cxn modelId="{801019BC-E270-4291-A287-86472EDDCE4A}" type="presParOf" srcId="{C5356B39-490B-4959-BE70-347628BFA9C1}" destId="{F6D161D6-2029-4E81-9950-94F5678D1646}" srcOrd="0" destOrd="0" presId="urn:microsoft.com/office/officeart/2005/8/layout/hList6"/>
    <dgm:cxn modelId="{6A5FE018-F012-4B91-B2D1-72734C4B9537}" type="presParOf" srcId="{C5356B39-490B-4959-BE70-347628BFA9C1}" destId="{777056E3-BBAA-41D3-B5BB-2B736E1E8B0E}" srcOrd="1" destOrd="0" presId="urn:microsoft.com/office/officeart/2005/8/layout/hList6"/>
    <dgm:cxn modelId="{5FB54DA6-67D5-49FB-BBE3-943759D12A7E}" type="presParOf" srcId="{C5356B39-490B-4959-BE70-347628BFA9C1}" destId="{7E219DA7-4545-4D32-88A4-13C01A11F86A}" srcOrd="2" destOrd="0" presId="urn:microsoft.com/office/officeart/2005/8/layout/hList6"/>
    <dgm:cxn modelId="{99100A13-60F5-437C-B8C5-CAF9380BD1EF}" type="presParOf" srcId="{C5356B39-490B-4959-BE70-347628BFA9C1}" destId="{8CC38698-11C9-4BFA-B624-DD8766506A98}" srcOrd="3" destOrd="0" presId="urn:microsoft.com/office/officeart/2005/8/layout/hList6"/>
    <dgm:cxn modelId="{2617B538-36FB-40DD-ADBB-B19C4AF060B4}" type="presParOf" srcId="{C5356B39-490B-4959-BE70-347628BFA9C1}" destId="{39862646-4BC2-4193-9DD7-4A69AEBA96FD}" srcOrd="4" destOrd="0" presId="urn:microsoft.com/office/officeart/2005/8/layout/hList6"/>
    <dgm:cxn modelId="{3B941AA1-75D5-4EEF-9A89-115087DC06C5}" type="presParOf" srcId="{C5356B39-490B-4959-BE70-347628BFA9C1}" destId="{0F767588-EDCB-443A-9EAB-056A6F6132ED}" srcOrd="5" destOrd="0" presId="urn:microsoft.com/office/officeart/2005/8/layout/hList6"/>
    <dgm:cxn modelId="{0B79E5EB-88C0-4791-AC25-C5CCA8976A19}" type="presParOf" srcId="{C5356B39-490B-4959-BE70-347628BFA9C1}" destId="{32699BC4-397A-4342-BBF8-D815E2729568}"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838FB9C-670B-47A9-9C18-BE1950199062}"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259695D0-74F3-4CCA-B6D4-9780CCCD6E67}">
      <dgm:prSet phldrT="[Text]" phldr="0"/>
      <dgm:spPr>
        <a:solidFill>
          <a:srgbClr val="008675"/>
        </a:solidFill>
      </dgm:spPr>
      <dgm:t>
        <a:bodyPr/>
        <a:lstStyle/>
        <a:p>
          <a:r>
            <a:rPr lang="en-US"/>
            <a:t>Jan - March</a:t>
          </a:r>
        </a:p>
      </dgm:t>
    </dgm:pt>
    <dgm:pt modelId="{15765BAE-6022-4EF4-8D3A-7687CB706870}" type="parTrans" cxnId="{0E4D1C44-8D3F-4EA5-807B-09E63EB2A675}">
      <dgm:prSet/>
      <dgm:spPr/>
      <dgm:t>
        <a:bodyPr/>
        <a:lstStyle/>
        <a:p>
          <a:endParaRPr lang="en-US"/>
        </a:p>
      </dgm:t>
    </dgm:pt>
    <dgm:pt modelId="{FEF54C78-1EBB-4A35-A6B6-0712E84B25AF}" type="sibTrans" cxnId="{0E4D1C44-8D3F-4EA5-807B-09E63EB2A675}">
      <dgm:prSet/>
      <dgm:spPr/>
      <dgm:t>
        <a:bodyPr/>
        <a:lstStyle/>
        <a:p>
          <a:endParaRPr lang="en-US"/>
        </a:p>
      </dgm:t>
    </dgm:pt>
    <dgm:pt modelId="{1B2D5A82-265E-4BC9-80B8-F47E93E54982}">
      <dgm:prSet phldrT="[Text]" phldr="0"/>
      <dgm:spPr>
        <a:solidFill>
          <a:srgbClr val="004B87"/>
        </a:solidFill>
      </dgm:spPr>
      <dgm:t>
        <a:bodyPr/>
        <a:lstStyle/>
        <a:p>
          <a:r>
            <a:rPr lang="en-US">
              <a:solidFill>
                <a:schemeClr val="bg1"/>
              </a:solidFill>
            </a:rPr>
            <a:t>Kickoff</a:t>
          </a:r>
        </a:p>
      </dgm:t>
      <dgm:extLst>
        <a:ext uri="{E40237B7-FDA0-4F09-8148-C483321AD2D9}">
          <dgm14:cNvPr xmlns:dgm14="http://schemas.microsoft.com/office/drawing/2010/diagram" id="0" name="" descr="January-March"/>
        </a:ext>
      </dgm:extLst>
    </dgm:pt>
    <dgm:pt modelId="{D9059D83-69CC-4523-9884-9A3B55AE940B}" type="parTrans" cxnId="{34BA746C-203C-4272-BD64-F3E0821AD39C}">
      <dgm:prSet/>
      <dgm:spPr/>
      <dgm:t>
        <a:bodyPr/>
        <a:lstStyle/>
        <a:p>
          <a:endParaRPr lang="en-US"/>
        </a:p>
      </dgm:t>
    </dgm:pt>
    <dgm:pt modelId="{C7A89B9D-CADF-4212-964F-14DD72B69FC6}" type="sibTrans" cxnId="{34BA746C-203C-4272-BD64-F3E0821AD39C}">
      <dgm:prSet/>
      <dgm:spPr/>
      <dgm:t>
        <a:bodyPr/>
        <a:lstStyle/>
        <a:p>
          <a:endParaRPr lang="en-US"/>
        </a:p>
      </dgm:t>
    </dgm:pt>
    <dgm:pt modelId="{8F6639E3-2D13-4984-AC03-15C3CC35CC54}">
      <dgm:prSet phldrT="[Text]" phldr="0"/>
      <dgm:spPr>
        <a:solidFill>
          <a:srgbClr val="008675"/>
        </a:solidFill>
      </dgm:spPr>
      <dgm:t>
        <a:bodyPr/>
        <a:lstStyle/>
        <a:p>
          <a:r>
            <a:rPr lang="en-US"/>
            <a:t>April - June</a:t>
          </a:r>
        </a:p>
      </dgm:t>
    </dgm:pt>
    <dgm:pt modelId="{E851F97C-2C18-4927-A550-2BB0074E57DB}" type="parTrans" cxnId="{9DDBB145-2C53-4F72-B5F5-035170C59C85}">
      <dgm:prSet/>
      <dgm:spPr/>
      <dgm:t>
        <a:bodyPr/>
        <a:lstStyle/>
        <a:p>
          <a:endParaRPr lang="en-US"/>
        </a:p>
      </dgm:t>
    </dgm:pt>
    <dgm:pt modelId="{066D0DC1-0BE4-421A-9677-536F5852F5B2}" type="sibTrans" cxnId="{9DDBB145-2C53-4F72-B5F5-035170C59C85}">
      <dgm:prSet/>
      <dgm:spPr/>
      <dgm:t>
        <a:bodyPr/>
        <a:lstStyle/>
        <a:p>
          <a:endParaRPr lang="en-US"/>
        </a:p>
      </dgm:t>
    </dgm:pt>
    <dgm:pt modelId="{8DF983EA-C383-405B-B0B0-FB6B3AB1DC92}">
      <dgm:prSet phldrT="[Text]" phldr="0"/>
      <dgm:spPr>
        <a:solidFill>
          <a:srgbClr val="004B87">
            <a:alpha val="90000"/>
          </a:srgbClr>
        </a:solidFill>
      </dgm:spPr>
      <dgm:t>
        <a:bodyPr/>
        <a:lstStyle/>
        <a:p>
          <a:r>
            <a:rPr lang="en-US">
              <a:solidFill>
                <a:schemeClr val="bg1"/>
              </a:solidFill>
            </a:rPr>
            <a:t>Public Meeting #1</a:t>
          </a:r>
        </a:p>
      </dgm:t>
      <dgm:extLst>
        <a:ext uri="{E40237B7-FDA0-4F09-8148-C483321AD2D9}">
          <dgm14:cNvPr xmlns:dgm14="http://schemas.microsoft.com/office/drawing/2010/diagram" id="0" name="" descr="April-June"/>
        </a:ext>
      </dgm:extLst>
    </dgm:pt>
    <dgm:pt modelId="{EC391590-9908-4A71-A68A-0C5779CE0A19}" type="parTrans" cxnId="{E22F164F-458F-4630-A86F-5FA948F8EF5C}">
      <dgm:prSet/>
      <dgm:spPr/>
      <dgm:t>
        <a:bodyPr/>
        <a:lstStyle/>
        <a:p>
          <a:endParaRPr lang="en-US"/>
        </a:p>
      </dgm:t>
    </dgm:pt>
    <dgm:pt modelId="{C7046E51-21A5-4553-97C1-20202532726A}" type="sibTrans" cxnId="{E22F164F-458F-4630-A86F-5FA948F8EF5C}">
      <dgm:prSet/>
      <dgm:spPr/>
      <dgm:t>
        <a:bodyPr/>
        <a:lstStyle/>
        <a:p>
          <a:endParaRPr lang="en-US"/>
        </a:p>
      </dgm:t>
    </dgm:pt>
    <dgm:pt modelId="{930DFC42-A190-4E9D-9BC2-A2CE17251D9C}">
      <dgm:prSet phldrT="[Text]" phldr="0"/>
      <dgm:spPr>
        <a:solidFill>
          <a:srgbClr val="008675"/>
        </a:solidFill>
      </dgm:spPr>
      <dgm:t>
        <a:bodyPr/>
        <a:lstStyle/>
        <a:p>
          <a:r>
            <a:rPr lang="en-US"/>
            <a:t>July – Sept</a:t>
          </a:r>
        </a:p>
      </dgm:t>
    </dgm:pt>
    <dgm:pt modelId="{5B228855-CF04-4587-98EE-569F8F464D3A}" type="parTrans" cxnId="{6F808AC1-B438-428F-A5A8-FCBADECE4EA7}">
      <dgm:prSet/>
      <dgm:spPr/>
      <dgm:t>
        <a:bodyPr/>
        <a:lstStyle/>
        <a:p>
          <a:endParaRPr lang="en-US"/>
        </a:p>
      </dgm:t>
    </dgm:pt>
    <dgm:pt modelId="{D9586BB5-3CAD-4F10-9064-01E3736E263B}" type="sibTrans" cxnId="{6F808AC1-B438-428F-A5A8-FCBADECE4EA7}">
      <dgm:prSet/>
      <dgm:spPr/>
      <dgm:t>
        <a:bodyPr/>
        <a:lstStyle/>
        <a:p>
          <a:endParaRPr lang="en-US"/>
        </a:p>
      </dgm:t>
    </dgm:pt>
    <dgm:pt modelId="{B9D7833F-0909-406D-B922-34F0A8418A8B}">
      <dgm:prSet phldrT="[Text]" phldr="0"/>
      <dgm:spPr>
        <a:solidFill>
          <a:srgbClr val="004B87">
            <a:alpha val="90000"/>
          </a:srgbClr>
        </a:solidFill>
      </dgm:spPr>
      <dgm:t>
        <a:bodyPr/>
        <a:lstStyle/>
        <a:p>
          <a:r>
            <a:rPr lang="en-US">
              <a:solidFill>
                <a:schemeClr val="bg1"/>
              </a:solidFill>
            </a:rPr>
            <a:t>CTB Presentations</a:t>
          </a:r>
        </a:p>
      </dgm:t>
      <dgm:extLst>
        <a:ext uri="{E40237B7-FDA0-4F09-8148-C483321AD2D9}">
          <dgm14:cNvPr xmlns:dgm14="http://schemas.microsoft.com/office/drawing/2010/diagram" id="0" name="" descr="October-December"/>
        </a:ext>
      </dgm:extLst>
    </dgm:pt>
    <dgm:pt modelId="{CE7CFFF2-9EEC-4ED2-90D3-8397D118BD67}" type="parTrans" cxnId="{C5E68F86-3A34-4984-983B-77CD2BBD2EEB}">
      <dgm:prSet/>
      <dgm:spPr/>
      <dgm:t>
        <a:bodyPr/>
        <a:lstStyle/>
        <a:p>
          <a:endParaRPr lang="en-US"/>
        </a:p>
      </dgm:t>
    </dgm:pt>
    <dgm:pt modelId="{E954AA0A-CF7B-4CAD-9F5E-60A9190886BD}" type="sibTrans" cxnId="{C5E68F86-3A34-4984-983B-77CD2BBD2EEB}">
      <dgm:prSet/>
      <dgm:spPr/>
      <dgm:t>
        <a:bodyPr/>
        <a:lstStyle/>
        <a:p>
          <a:endParaRPr lang="en-US"/>
        </a:p>
      </dgm:t>
    </dgm:pt>
    <dgm:pt modelId="{37059ECE-6643-4FB9-99E3-55B60A8458A6}">
      <dgm:prSet phldrT="[Text]" phldr="0"/>
      <dgm:spPr>
        <a:solidFill>
          <a:srgbClr val="004B87"/>
        </a:solidFill>
      </dgm:spPr>
      <dgm:t>
        <a:bodyPr/>
        <a:lstStyle/>
        <a:p>
          <a:r>
            <a:rPr lang="en-US">
              <a:solidFill>
                <a:schemeClr val="bg1"/>
              </a:solidFill>
            </a:rPr>
            <a:t>Begin Data Collection</a:t>
          </a:r>
        </a:p>
      </dgm:t>
    </dgm:pt>
    <dgm:pt modelId="{11752396-E6E3-4C26-9C67-213B11A28E55}" type="parTrans" cxnId="{F2099580-24B6-49D0-843D-242B6253DE9E}">
      <dgm:prSet/>
      <dgm:spPr/>
      <dgm:t>
        <a:bodyPr/>
        <a:lstStyle/>
        <a:p>
          <a:endParaRPr lang="en-US"/>
        </a:p>
      </dgm:t>
    </dgm:pt>
    <dgm:pt modelId="{C1D574B4-500B-4D8A-870F-0095242C763D}" type="sibTrans" cxnId="{F2099580-24B6-49D0-843D-242B6253DE9E}">
      <dgm:prSet/>
      <dgm:spPr/>
      <dgm:t>
        <a:bodyPr/>
        <a:lstStyle/>
        <a:p>
          <a:endParaRPr lang="en-US"/>
        </a:p>
      </dgm:t>
    </dgm:pt>
    <dgm:pt modelId="{B147871A-A888-46B5-AA6C-2BAF7E450637}">
      <dgm:prSet phldrT="[Text]" phldr="0"/>
      <dgm:spPr>
        <a:solidFill>
          <a:srgbClr val="004B87"/>
        </a:solidFill>
      </dgm:spPr>
      <dgm:t>
        <a:bodyPr/>
        <a:lstStyle/>
        <a:p>
          <a:r>
            <a:rPr lang="en-US" dirty="0">
              <a:solidFill>
                <a:schemeClr val="bg1"/>
              </a:solidFill>
            </a:rPr>
            <a:t>Surveys and Interviews</a:t>
          </a:r>
        </a:p>
      </dgm:t>
    </dgm:pt>
    <dgm:pt modelId="{4B68BC5E-689C-4C4B-9F16-BACF451B410A}" type="parTrans" cxnId="{5DE102C1-660F-4C6B-B68B-B0D8A8C43EBC}">
      <dgm:prSet/>
      <dgm:spPr/>
      <dgm:t>
        <a:bodyPr/>
        <a:lstStyle/>
        <a:p>
          <a:endParaRPr lang="en-US"/>
        </a:p>
      </dgm:t>
    </dgm:pt>
    <dgm:pt modelId="{1B5E5CD9-327D-4F1B-8E8A-85B6DC383B51}" type="sibTrans" cxnId="{5DE102C1-660F-4C6B-B68B-B0D8A8C43EBC}">
      <dgm:prSet/>
      <dgm:spPr/>
      <dgm:t>
        <a:bodyPr/>
        <a:lstStyle/>
        <a:p>
          <a:endParaRPr lang="en-US"/>
        </a:p>
      </dgm:t>
    </dgm:pt>
    <dgm:pt modelId="{8E0CBAE6-6A05-424F-AEED-AF45FEC92FE5}">
      <dgm:prSet phldrT="[Text]" phldr="0"/>
      <dgm:spPr>
        <a:solidFill>
          <a:srgbClr val="004B87">
            <a:alpha val="90000"/>
          </a:srgbClr>
        </a:solidFill>
      </dgm:spPr>
      <dgm:t>
        <a:bodyPr/>
        <a:lstStyle/>
        <a:p>
          <a:r>
            <a:rPr lang="en-US">
              <a:solidFill>
                <a:schemeClr val="bg1"/>
              </a:solidFill>
            </a:rPr>
            <a:t>Stakeholder Workgroups</a:t>
          </a:r>
        </a:p>
      </dgm:t>
    </dgm:pt>
    <dgm:pt modelId="{0E8D2AF3-FC90-49CF-8B71-B110174AE9C7}" type="parTrans" cxnId="{3A2666AE-876F-4AF4-BEA9-F8DE227EF424}">
      <dgm:prSet/>
      <dgm:spPr/>
      <dgm:t>
        <a:bodyPr/>
        <a:lstStyle/>
        <a:p>
          <a:endParaRPr lang="en-US"/>
        </a:p>
      </dgm:t>
    </dgm:pt>
    <dgm:pt modelId="{AEDF4396-FE3A-4845-B7F6-DDD8C71C5075}" type="sibTrans" cxnId="{3A2666AE-876F-4AF4-BEA9-F8DE227EF424}">
      <dgm:prSet/>
      <dgm:spPr/>
      <dgm:t>
        <a:bodyPr/>
        <a:lstStyle/>
        <a:p>
          <a:endParaRPr lang="en-US"/>
        </a:p>
      </dgm:t>
    </dgm:pt>
    <dgm:pt modelId="{98CE3C28-4CFB-48E2-AD25-F2B8E7724F5A}">
      <dgm:prSet phldrT="[Text]" phldr="0"/>
      <dgm:spPr>
        <a:solidFill>
          <a:srgbClr val="004B87">
            <a:alpha val="90000"/>
          </a:srgbClr>
        </a:solidFill>
      </dgm:spPr>
      <dgm:t>
        <a:bodyPr/>
        <a:lstStyle/>
        <a:p>
          <a:r>
            <a:rPr lang="en-US">
              <a:solidFill>
                <a:schemeClr val="bg1"/>
              </a:solidFill>
            </a:rPr>
            <a:t>Data Analysis</a:t>
          </a:r>
        </a:p>
      </dgm:t>
    </dgm:pt>
    <dgm:pt modelId="{A086AD97-2180-4434-A665-E75611DBCDFD}" type="parTrans" cxnId="{14164616-23A0-430A-BB04-BEF8B1F203BF}">
      <dgm:prSet/>
      <dgm:spPr/>
      <dgm:t>
        <a:bodyPr/>
        <a:lstStyle/>
        <a:p>
          <a:endParaRPr lang="en-US"/>
        </a:p>
      </dgm:t>
    </dgm:pt>
    <dgm:pt modelId="{916041AF-CE3E-4CCD-999D-3FA6CE011534}" type="sibTrans" cxnId="{14164616-23A0-430A-BB04-BEF8B1F203BF}">
      <dgm:prSet/>
      <dgm:spPr/>
      <dgm:t>
        <a:bodyPr/>
        <a:lstStyle/>
        <a:p>
          <a:endParaRPr lang="en-US"/>
        </a:p>
      </dgm:t>
    </dgm:pt>
    <dgm:pt modelId="{6F9CDFA4-01CB-4E52-AF8F-75A1834170A9}">
      <dgm:prSet phldrT="[Text]" phldr="0"/>
      <dgm:spPr>
        <a:solidFill>
          <a:srgbClr val="004B87"/>
        </a:solidFill>
      </dgm:spPr>
      <dgm:t>
        <a:bodyPr/>
        <a:lstStyle/>
        <a:p>
          <a:r>
            <a:rPr lang="en-US">
              <a:solidFill>
                <a:schemeClr val="bg1"/>
              </a:solidFill>
            </a:rPr>
            <a:t>Draft &amp; Review Plan</a:t>
          </a:r>
        </a:p>
      </dgm:t>
      <dgm:extLst>
        <a:ext uri="{E40237B7-FDA0-4F09-8148-C483321AD2D9}">
          <dgm14:cNvPr xmlns:dgm14="http://schemas.microsoft.com/office/drawing/2010/diagram" id="0" name="" descr="July-September"/>
        </a:ext>
      </dgm:extLst>
    </dgm:pt>
    <dgm:pt modelId="{B7F52305-09EE-4698-BBC0-7E375B586AB5}" type="parTrans" cxnId="{CC37BDA5-3D76-420F-BD8C-00445041D37D}">
      <dgm:prSet/>
      <dgm:spPr/>
      <dgm:t>
        <a:bodyPr/>
        <a:lstStyle/>
        <a:p>
          <a:endParaRPr lang="en-US"/>
        </a:p>
      </dgm:t>
    </dgm:pt>
    <dgm:pt modelId="{72DAE6F4-1C07-47D1-83B9-529FFC813A31}" type="sibTrans" cxnId="{CC37BDA5-3D76-420F-BD8C-00445041D37D}">
      <dgm:prSet/>
      <dgm:spPr/>
      <dgm:t>
        <a:bodyPr/>
        <a:lstStyle/>
        <a:p>
          <a:endParaRPr lang="en-US"/>
        </a:p>
      </dgm:t>
    </dgm:pt>
    <dgm:pt modelId="{31E7FB76-C55E-4C7F-894F-88DAF94C39FC}">
      <dgm:prSet phldrT="[Text]" phldr="0"/>
      <dgm:spPr>
        <a:solidFill>
          <a:srgbClr val="004B87"/>
        </a:solidFill>
      </dgm:spPr>
      <dgm:t>
        <a:bodyPr/>
        <a:lstStyle/>
        <a:p>
          <a:r>
            <a:rPr lang="en-US">
              <a:solidFill>
                <a:schemeClr val="bg1"/>
              </a:solidFill>
            </a:rPr>
            <a:t>Survey #2</a:t>
          </a:r>
        </a:p>
      </dgm:t>
    </dgm:pt>
    <dgm:pt modelId="{33F6533E-DAD7-4698-9CF9-9520C26F4A69}" type="parTrans" cxnId="{611A2C42-522E-4A8C-9ECC-F8818439464B}">
      <dgm:prSet/>
      <dgm:spPr/>
      <dgm:t>
        <a:bodyPr/>
        <a:lstStyle/>
        <a:p>
          <a:endParaRPr lang="en-US"/>
        </a:p>
      </dgm:t>
    </dgm:pt>
    <dgm:pt modelId="{A36AA3E0-8FF3-4ACB-8200-B07D90A9835C}" type="sibTrans" cxnId="{611A2C42-522E-4A8C-9ECC-F8818439464B}">
      <dgm:prSet/>
      <dgm:spPr/>
      <dgm:t>
        <a:bodyPr/>
        <a:lstStyle/>
        <a:p>
          <a:endParaRPr lang="en-US"/>
        </a:p>
      </dgm:t>
    </dgm:pt>
    <dgm:pt modelId="{9D565827-1105-4CDB-9961-A88C3AB61107}">
      <dgm:prSet phldrT="[Text]" phldr="0"/>
      <dgm:spPr>
        <a:solidFill>
          <a:srgbClr val="008675"/>
        </a:solidFill>
      </dgm:spPr>
      <dgm:t>
        <a:bodyPr/>
        <a:lstStyle/>
        <a:p>
          <a:r>
            <a:rPr lang="en-US"/>
            <a:t>Oct - Dec</a:t>
          </a:r>
        </a:p>
      </dgm:t>
    </dgm:pt>
    <dgm:pt modelId="{670DC6DC-E8DC-4EBA-A2A9-A5EEA30BF159}" type="parTrans" cxnId="{82FFC5F4-FC1A-449C-96ED-E90EFA4DC28B}">
      <dgm:prSet/>
      <dgm:spPr/>
      <dgm:t>
        <a:bodyPr/>
        <a:lstStyle/>
        <a:p>
          <a:endParaRPr lang="en-US"/>
        </a:p>
      </dgm:t>
    </dgm:pt>
    <dgm:pt modelId="{12A97CF4-6F59-4476-93A4-3BF96C4A9401}" type="sibTrans" cxnId="{82FFC5F4-FC1A-449C-96ED-E90EFA4DC28B}">
      <dgm:prSet/>
      <dgm:spPr/>
      <dgm:t>
        <a:bodyPr/>
        <a:lstStyle/>
        <a:p>
          <a:endParaRPr lang="en-US"/>
        </a:p>
      </dgm:t>
    </dgm:pt>
    <dgm:pt modelId="{88A04B90-545C-4EC6-AD02-41747F4BF297}">
      <dgm:prSet phldrT="[Text]" phldr="0"/>
      <dgm:spPr>
        <a:solidFill>
          <a:srgbClr val="004B87">
            <a:alpha val="90000"/>
          </a:srgbClr>
        </a:solidFill>
      </dgm:spPr>
      <dgm:t>
        <a:bodyPr/>
        <a:lstStyle/>
        <a:p>
          <a:r>
            <a:rPr lang="en-US">
              <a:solidFill>
                <a:schemeClr val="bg1"/>
              </a:solidFill>
            </a:rPr>
            <a:t>Public Meeting #3</a:t>
          </a:r>
        </a:p>
      </dgm:t>
    </dgm:pt>
    <dgm:pt modelId="{B845130F-9367-4DBD-9306-CE877EB87B2A}" type="parTrans" cxnId="{BACAA204-1520-4D72-A8CD-E0F1F30A4F24}">
      <dgm:prSet/>
      <dgm:spPr/>
      <dgm:t>
        <a:bodyPr/>
        <a:lstStyle/>
        <a:p>
          <a:endParaRPr lang="en-US"/>
        </a:p>
      </dgm:t>
    </dgm:pt>
    <dgm:pt modelId="{D0BAEBAF-C2AC-4292-963E-CC0497AE7069}" type="sibTrans" cxnId="{BACAA204-1520-4D72-A8CD-E0F1F30A4F24}">
      <dgm:prSet/>
      <dgm:spPr/>
      <dgm:t>
        <a:bodyPr/>
        <a:lstStyle/>
        <a:p>
          <a:endParaRPr lang="en-US"/>
        </a:p>
      </dgm:t>
    </dgm:pt>
    <dgm:pt modelId="{4E397B09-B102-4564-9350-6DB21FE0080F}">
      <dgm:prSet phldrT="[Text]" phldr="0"/>
      <dgm:spPr>
        <a:solidFill>
          <a:srgbClr val="004B87">
            <a:alpha val="90000"/>
          </a:srgbClr>
        </a:solidFill>
      </dgm:spPr>
      <dgm:t>
        <a:bodyPr/>
        <a:lstStyle/>
        <a:p>
          <a:r>
            <a:rPr lang="en-US">
              <a:solidFill>
                <a:schemeClr val="bg1"/>
              </a:solidFill>
            </a:rPr>
            <a:t>Finalize Plan</a:t>
          </a:r>
        </a:p>
      </dgm:t>
    </dgm:pt>
    <dgm:pt modelId="{BB9079EF-D2F0-456B-963E-77C76F76265C}" type="parTrans" cxnId="{639D4329-DBA0-4848-A3A8-2AC74569C454}">
      <dgm:prSet/>
      <dgm:spPr/>
      <dgm:t>
        <a:bodyPr/>
        <a:lstStyle/>
        <a:p>
          <a:endParaRPr lang="en-US"/>
        </a:p>
      </dgm:t>
    </dgm:pt>
    <dgm:pt modelId="{B6A471CD-D257-4DEA-BC75-AE78457C1BD4}" type="sibTrans" cxnId="{639D4329-DBA0-4848-A3A8-2AC74569C454}">
      <dgm:prSet/>
      <dgm:spPr/>
      <dgm:t>
        <a:bodyPr/>
        <a:lstStyle/>
        <a:p>
          <a:endParaRPr lang="en-US"/>
        </a:p>
      </dgm:t>
    </dgm:pt>
    <dgm:pt modelId="{D52D0420-CE53-47BA-85D2-90A4DE0F57CB}">
      <dgm:prSet phldrT="[Text]" phldr="0"/>
      <dgm:spPr>
        <a:solidFill>
          <a:srgbClr val="004B87"/>
        </a:solidFill>
      </dgm:spPr>
      <dgm:t>
        <a:bodyPr/>
        <a:lstStyle/>
        <a:p>
          <a:r>
            <a:rPr lang="en-US">
              <a:solidFill>
                <a:schemeClr val="bg1"/>
              </a:solidFill>
            </a:rPr>
            <a:t>Public Meeting #2</a:t>
          </a:r>
        </a:p>
      </dgm:t>
    </dgm:pt>
    <dgm:pt modelId="{32DFCE76-4799-4A95-B166-55FE45038B39}" type="parTrans" cxnId="{AA8726A6-2895-452E-9E98-D10B6D3F3ED2}">
      <dgm:prSet/>
      <dgm:spPr/>
      <dgm:t>
        <a:bodyPr/>
        <a:lstStyle/>
        <a:p>
          <a:endParaRPr lang="en-US"/>
        </a:p>
      </dgm:t>
    </dgm:pt>
    <dgm:pt modelId="{28950F8E-D157-4929-A096-FFFB67AF2386}" type="sibTrans" cxnId="{AA8726A6-2895-452E-9E98-D10B6D3F3ED2}">
      <dgm:prSet/>
      <dgm:spPr/>
      <dgm:t>
        <a:bodyPr/>
        <a:lstStyle/>
        <a:p>
          <a:endParaRPr lang="en-US"/>
        </a:p>
      </dgm:t>
    </dgm:pt>
    <dgm:pt modelId="{BB132883-DBC8-4D96-B43B-DD8A99A2A1E6}">
      <dgm:prSet phldrT="[Text]" phldr="0"/>
      <dgm:spPr>
        <a:solidFill>
          <a:srgbClr val="004B87"/>
        </a:solidFill>
      </dgm:spPr>
      <dgm:t>
        <a:bodyPr/>
        <a:lstStyle/>
        <a:p>
          <a:r>
            <a:rPr lang="en-US">
              <a:solidFill>
                <a:schemeClr val="bg1"/>
              </a:solidFill>
            </a:rPr>
            <a:t>Stakeholder Workgroups</a:t>
          </a:r>
        </a:p>
      </dgm:t>
    </dgm:pt>
    <dgm:pt modelId="{2EC1D3C0-0ACE-41C0-8852-384CFE92BBEE}" type="parTrans" cxnId="{4089261D-7FFD-48AC-B6F8-72F21ED9D945}">
      <dgm:prSet/>
      <dgm:spPr/>
      <dgm:t>
        <a:bodyPr/>
        <a:lstStyle/>
        <a:p>
          <a:endParaRPr lang="en-US"/>
        </a:p>
      </dgm:t>
    </dgm:pt>
    <dgm:pt modelId="{2751942A-3D2D-47F6-8482-70DB7F8512A1}" type="sibTrans" cxnId="{4089261D-7FFD-48AC-B6F8-72F21ED9D945}">
      <dgm:prSet/>
      <dgm:spPr/>
      <dgm:t>
        <a:bodyPr/>
        <a:lstStyle/>
        <a:p>
          <a:endParaRPr lang="en-US"/>
        </a:p>
      </dgm:t>
    </dgm:pt>
    <dgm:pt modelId="{7E2CA44B-A001-462D-AB30-0830FBB806F2}" type="pres">
      <dgm:prSet presAssocID="{D838FB9C-670B-47A9-9C18-BE1950199062}" presName="theList" presStyleCnt="0">
        <dgm:presLayoutVars>
          <dgm:dir/>
          <dgm:animLvl val="lvl"/>
          <dgm:resizeHandles val="exact"/>
        </dgm:presLayoutVars>
      </dgm:prSet>
      <dgm:spPr/>
    </dgm:pt>
    <dgm:pt modelId="{978A8227-1E33-443D-B314-9EB597535AC3}" type="pres">
      <dgm:prSet presAssocID="{259695D0-74F3-4CCA-B6D4-9780CCCD6E67}" presName="compNode" presStyleCnt="0"/>
      <dgm:spPr/>
    </dgm:pt>
    <dgm:pt modelId="{A318A24F-0B4E-45B5-A9B7-A534AF4BD706}" type="pres">
      <dgm:prSet presAssocID="{259695D0-74F3-4CCA-B6D4-9780CCCD6E67}" presName="noGeometry" presStyleCnt="0"/>
      <dgm:spPr/>
    </dgm:pt>
    <dgm:pt modelId="{70F91284-1E70-4816-AB61-013563A5113E}" type="pres">
      <dgm:prSet presAssocID="{259695D0-74F3-4CCA-B6D4-9780CCCD6E67}" presName="childTextVisible" presStyleLbl="bgAccFollowNode1" presStyleIdx="0" presStyleCnt="4">
        <dgm:presLayoutVars>
          <dgm:bulletEnabled val="1"/>
        </dgm:presLayoutVars>
      </dgm:prSet>
      <dgm:spPr/>
    </dgm:pt>
    <dgm:pt modelId="{154237C5-4062-471C-B93F-E559CDF34576}" type="pres">
      <dgm:prSet presAssocID="{259695D0-74F3-4CCA-B6D4-9780CCCD6E67}" presName="childTextHidden" presStyleLbl="bgAccFollowNode1" presStyleIdx="0" presStyleCnt="4"/>
      <dgm:spPr/>
    </dgm:pt>
    <dgm:pt modelId="{D6B4335C-3735-4BAC-90CF-2210C9BE93D1}" type="pres">
      <dgm:prSet presAssocID="{259695D0-74F3-4CCA-B6D4-9780CCCD6E67}" presName="parentText" presStyleLbl="node1" presStyleIdx="0" presStyleCnt="4">
        <dgm:presLayoutVars>
          <dgm:chMax val="1"/>
          <dgm:bulletEnabled val="1"/>
        </dgm:presLayoutVars>
      </dgm:prSet>
      <dgm:spPr/>
    </dgm:pt>
    <dgm:pt modelId="{0C1595A2-7E85-4F83-8CDF-1235330B5DDC}" type="pres">
      <dgm:prSet presAssocID="{259695D0-74F3-4CCA-B6D4-9780CCCD6E67}" presName="aSpace" presStyleCnt="0"/>
      <dgm:spPr/>
    </dgm:pt>
    <dgm:pt modelId="{2EF340E0-B552-4B9B-B183-D1774C10AB59}" type="pres">
      <dgm:prSet presAssocID="{8F6639E3-2D13-4984-AC03-15C3CC35CC54}" presName="compNode" presStyleCnt="0"/>
      <dgm:spPr/>
    </dgm:pt>
    <dgm:pt modelId="{7B15F83C-98EE-4D15-8511-B266CF3A13FE}" type="pres">
      <dgm:prSet presAssocID="{8F6639E3-2D13-4984-AC03-15C3CC35CC54}" presName="noGeometry" presStyleCnt="0"/>
      <dgm:spPr/>
    </dgm:pt>
    <dgm:pt modelId="{43CB8853-8CFB-471A-A92E-C463D6E250AC}" type="pres">
      <dgm:prSet presAssocID="{8F6639E3-2D13-4984-AC03-15C3CC35CC54}" presName="childTextVisible" presStyleLbl="bgAccFollowNode1" presStyleIdx="1" presStyleCnt="4">
        <dgm:presLayoutVars>
          <dgm:bulletEnabled val="1"/>
        </dgm:presLayoutVars>
      </dgm:prSet>
      <dgm:spPr/>
    </dgm:pt>
    <dgm:pt modelId="{B04B1118-9D1B-4397-B49A-C2DEEBC943A1}" type="pres">
      <dgm:prSet presAssocID="{8F6639E3-2D13-4984-AC03-15C3CC35CC54}" presName="childTextHidden" presStyleLbl="bgAccFollowNode1" presStyleIdx="1" presStyleCnt="4"/>
      <dgm:spPr/>
    </dgm:pt>
    <dgm:pt modelId="{A90CA0CE-C3D5-4FE9-8AFD-584B5396D695}" type="pres">
      <dgm:prSet presAssocID="{8F6639E3-2D13-4984-AC03-15C3CC35CC54}" presName="parentText" presStyleLbl="node1" presStyleIdx="1" presStyleCnt="4">
        <dgm:presLayoutVars>
          <dgm:chMax val="1"/>
          <dgm:bulletEnabled val="1"/>
        </dgm:presLayoutVars>
      </dgm:prSet>
      <dgm:spPr/>
    </dgm:pt>
    <dgm:pt modelId="{F5DC29C7-CBFF-449C-BE97-3FF993B4E6B5}" type="pres">
      <dgm:prSet presAssocID="{8F6639E3-2D13-4984-AC03-15C3CC35CC54}" presName="aSpace" presStyleCnt="0"/>
      <dgm:spPr/>
    </dgm:pt>
    <dgm:pt modelId="{682D13D5-E206-4C51-AE14-4E728B339C2C}" type="pres">
      <dgm:prSet presAssocID="{930DFC42-A190-4E9D-9BC2-A2CE17251D9C}" presName="compNode" presStyleCnt="0"/>
      <dgm:spPr/>
    </dgm:pt>
    <dgm:pt modelId="{1659A6F0-0D86-429C-88D8-02D2248133FF}" type="pres">
      <dgm:prSet presAssocID="{930DFC42-A190-4E9D-9BC2-A2CE17251D9C}" presName="noGeometry" presStyleCnt="0"/>
      <dgm:spPr/>
    </dgm:pt>
    <dgm:pt modelId="{6286B97A-0B40-4488-90E2-B4698606DCCF}" type="pres">
      <dgm:prSet presAssocID="{930DFC42-A190-4E9D-9BC2-A2CE17251D9C}" presName="childTextVisible" presStyleLbl="bgAccFollowNode1" presStyleIdx="2" presStyleCnt="4">
        <dgm:presLayoutVars>
          <dgm:bulletEnabled val="1"/>
        </dgm:presLayoutVars>
      </dgm:prSet>
      <dgm:spPr/>
    </dgm:pt>
    <dgm:pt modelId="{1F8505B5-882E-4E17-A158-2C1F75690616}" type="pres">
      <dgm:prSet presAssocID="{930DFC42-A190-4E9D-9BC2-A2CE17251D9C}" presName="childTextHidden" presStyleLbl="bgAccFollowNode1" presStyleIdx="2" presStyleCnt="4"/>
      <dgm:spPr/>
    </dgm:pt>
    <dgm:pt modelId="{26B331AB-49A1-42F5-93BB-D969C54FADD3}" type="pres">
      <dgm:prSet presAssocID="{930DFC42-A190-4E9D-9BC2-A2CE17251D9C}" presName="parentText" presStyleLbl="node1" presStyleIdx="2" presStyleCnt="4">
        <dgm:presLayoutVars>
          <dgm:chMax val="1"/>
          <dgm:bulletEnabled val="1"/>
        </dgm:presLayoutVars>
      </dgm:prSet>
      <dgm:spPr/>
    </dgm:pt>
    <dgm:pt modelId="{C21EEF07-9894-4B76-A3AD-167A535D7C93}" type="pres">
      <dgm:prSet presAssocID="{930DFC42-A190-4E9D-9BC2-A2CE17251D9C}" presName="aSpace" presStyleCnt="0"/>
      <dgm:spPr/>
    </dgm:pt>
    <dgm:pt modelId="{419FACE8-FA07-481E-9D51-83E1C37CA6F1}" type="pres">
      <dgm:prSet presAssocID="{9D565827-1105-4CDB-9961-A88C3AB61107}" presName="compNode" presStyleCnt="0"/>
      <dgm:spPr/>
    </dgm:pt>
    <dgm:pt modelId="{54073202-D0E9-49EA-BFF8-9C8B283973A6}" type="pres">
      <dgm:prSet presAssocID="{9D565827-1105-4CDB-9961-A88C3AB61107}" presName="noGeometry" presStyleCnt="0"/>
      <dgm:spPr/>
    </dgm:pt>
    <dgm:pt modelId="{18E7C122-6A9A-468F-8455-590897AA8354}" type="pres">
      <dgm:prSet presAssocID="{9D565827-1105-4CDB-9961-A88C3AB61107}" presName="childTextVisible" presStyleLbl="bgAccFollowNode1" presStyleIdx="3" presStyleCnt="4">
        <dgm:presLayoutVars>
          <dgm:bulletEnabled val="1"/>
        </dgm:presLayoutVars>
      </dgm:prSet>
      <dgm:spPr/>
    </dgm:pt>
    <dgm:pt modelId="{4A65AA4B-1D05-4CCC-8C36-A0534D1EC160}" type="pres">
      <dgm:prSet presAssocID="{9D565827-1105-4CDB-9961-A88C3AB61107}" presName="childTextHidden" presStyleLbl="bgAccFollowNode1" presStyleIdx="3" presStyleCnt="4"/>
      <dgm:spPr/>
    </dgm:pt>
    <dgm:pt modelId="{83053B52-BDEB-4892-A41A-8A988FB6720D}" type="pres">
      <dgm:prSet presAssocID="{9D565827-1105-4CDB-9961-A88C3AB61107}" presName="parentText" presStyleLbl="node1" presStyleIdx="3" presStyleCnt="4">
        <dgm:presLayoutVars>
          <dgm:chMax val="1"/>
          <dgm:bulletEnabled val="1"/>
        </dgm:presLayoutVars>
      </dgm:prSet>
      <dgm:spPr/>
    </dgm:pt>
  </dgm:ptLst>
  <dgm:cxnLst>
    <dgm:cxn modelId="{EE56BE03-AF66-4759-B0C0-BFE29C061D2D}" type="presOf" srcId="{8DF983EA-C383-405B-B0B0-FB6B3AB1DC92}" destId="{43CB8853-8CFB-471A-A92E-C463D6E250AC}" srcOrd="0" destOrd="0" presId="urn:microsoft.com/office/officeart/2005/8/layout/hProcess6"/>
    <dgm:cxn modelId="{BACAA204-1520-4D72-A8CD-E0F1F30A4F24}" srcId="{9D565827-1105-4CDB-9961-A88C3AB61107}" destId="{88A04B90-545C-4EC6-AD02-41747F4BF297}" srcOrd="1" destOrd="0" parTransId="{B845130F-9367-4DBD-9306-CE877EB87B2A}" sibTransId="{D0BAEBAF-C2AC-4292-963E-CC0497AE7069}"/>
    <dgm:cxn modelId="{C93CC10C-181B-4F40-8595-76F40307E3A0}" type="presOf" srcId="{37059ECE-6643-4FB9-99E3-55B60A8458A6}" destId="{70F91284-1E70-4816-AB61-013563A5113E}" srcOrd="0" destOrd="1" presId="urn:microsoft.com/office/officeart/2005/8/layout/hProcess6"/>
    <dgm:cxn modelId="{D117B60D-4E7A-4352-BBD3-29F89584F999}" type="presOf" srcId="{98CE3C28-4CFB-48E2-AD25-F2B8E7724F5A}" destId="{B04B1118-9D1B-4397-B49A-C2DEEBC943A1}" srcOrd="1" destOrd="2" presId="urn:microsoft.com/office/officeart/2005/8/layout/hProcess6"/>
    <dgm:cxn modelId="{14164616-23A0-430A-BB04-BEF8B1F203BF}" srcId="{8F6639E3-2D13-4984-AC03-15C3CC35CC54}" destId="{98CE3C28-4CFB-48E2-AD25-F2B8E7724F5A}" srcOrd="2" destOrd="0" parTransId="{A086AD97-2180-4434-A665-E75611DBCDFD}" sibTransId="{916041AF-CE3E-4CCD-999D-3FA6CE011534}"/>
    <dgm:cxn modelId="{4089261D-7FFD-48AC-B6F8-72F21ED9D945}" srcId="{930DFC42-A190-4E9D-9BC2-A2CE17251D9C}" destId="{BB132883-DBC8-4D96-B43B-DD8A99A2A1E6}" srcOrd="1" destOrd="0" parTransId="{2EC1D3C0-0ACE-41C0-8852-384CFE92BBEE}" sibTransId="{2751942A-3D2D-47F6-8482-70DB7F8512A1}"/>
    <dgm:cxn modelId="{A60EE51D-418F-4D45-929B-F5E92AD1B478}" type="presOf" srcId="{37059ECE-6643-4FB9-99E3-55B60A8458A6}" destId="{154237C5-4062-471C-B93F-E559CDF34576}" srcOrd="1" destOrd="1" presId="urn:microsoft.com/office/officeart/2005/8/layout/hProcess6"/>
    <dgm:cxn modelId="{2B120120-9E7D-4385-AFE9-B5CE0F1471BD}" type="presOf" srcId="{8E0CBAE6-6A05-424F-AEED-AF45FEC92FE5}" destId="{43CB8853-8CFB-471A-A92E-C463D6E250AC}" srcOrd="0" destOrd="1" presId="urn:microsoft.com/office/officeart/2005/8/layout/hProcess6"/>
    <dgm:cxn modelId="{7DFE0F20-71DB-4EBC-9D63-260E15A15755}" type="presOf" srcId="{B9D7833F-0909-406D-B922-34F0A8418A8B}" destId="{4A65AA4B-1D05-4CCC-8C36-A0534D1EC160}" srcOrd="1" destOrd="0" presId="urn:microsoft.com/office/officeart/2005/8/layout/hProcess6"/>
    <dgm:cxn modelId="{639D4329-DBA0-4848-A3A8-2AC74569C454}" srcId="{9D565827-1105-4CDB-9961-A88C3AB61107}" destId="{4E397B09-B102-4564-9350-6DB21FE0080F}" srcOrd="2" destOrd="0" parTransId="{BB9079EF-D2F0-456B-963E-77C76F76265C}" sibTransId="{B6A471CD-D257-4DEA-BC75-AE78457C1BD4}"/>
    <dgm:cxn modelId="{8EC0383A-E9DF-4FAF-913D-2AC9B1C56A57}" type="presOf" srcId="{88A04B90-545C-4EC6-AD02-41747F4BF297}" destId="{18E7C122-6A9A-468F-8455-590897AA8354}" srcOrd="0" destOrd="1" presId="urn:microsoft.com/office/officeart/2005/8/layout/hProcess6"/>
    <dgm:cxn modelId="{E24ACE3C-C6A3-418C-86D2-3A9BE22F9C05}" type="presOf" srcId="{930DFC42-A190-4E9D-9BC2-A2CE17251D9C}" destId="{26B331AB-49A1-42F5-93BB-D969C54FADD3}" srcOrd="0" destOrd="0" presId="urn:microsoft.com/office/officeart/2005/8/layout/hProcess6"/>
    <dgm:cxn modelId="{611A2C42-522E-4A8C-9ECC-F8818439464B}" srcId="{930DFC42-A190-4E9D-9BC2-A2CE17251D9C}" destId="{31E7FB76-C55E-4C7F-894F-88DAF94C39FC}" srcOrd="3" destOrd="0" parTransId="{33F6533E-DAD7-4698-9CF9-9520C26F4A69}" sibTransId="{A36AA3E0-8FF3-4ACB-8200-B07D90A9835C}"/>
    <dgm:cxn modelId="{0E4D1C44-8D3F-4EA5-807B-09E63EB2A675}" srcId="{D838FB9C-670B-47A9-9C18-BE1950199062}" destId="{259695D0-74F3-4CCA-B6D4-9780CCCD6E67}" srcOrd="0" destOrd="0" parTransId="{15765BAE-6022-4EF4-8D3A-7687CB706870}" sibTransId="{FEF54C78-1EBB-4A35-A6B6-0712E84B25AF}"/>
    <dgm:cxn modelId="{E3352064-5CD1-4575-A319-8F5E438D4D45}" type="presOf" srcId="{98CE3C28-4CFB-48E2-AD25-F2B8E7724F5A}" destId="{43CB8853-8CFB-471A-A92E-C463D6E250AC}" srcOrd="0" destOrd="2" presId="urn:microsoft.com/office/officeart/2005/8/layout/hProcess6"/>
    <dgm:cxn modelId="{3EB22B45-60BF-46F5-AB57-5497BC97D8FF}" type="presOf" srcId="{8F6639E3-2D13-4984-AC03-15C3CC35CC54}" destId="{A90CA0CE-C3D5-4FE9-8AFD-584B5396D695}" srcOrd="0" destOrd="0" presId="urn:microsoft.com/office/officeart/2005/8/layout/hProcess6"/>
    <dgm:cxn modelId="{9DDBB145-2C53-4F72-B5F5-035170C59C85}" srcId="{D838FB9C-670B-47A9-9C18-BE1950199062}" destId="{8F6639E3-2D13-4984-AC03-15C3CC35CC54}" srcOrd="1" destOrd="0" parTransId="{E851F97C-2C18-4927-A550-2BB0074E57DB}" sibTransId="{066D0DC1-0BE4-421A-9677-536F5852F5B2}"/>
    <dgm:cxn modelId="{E53C606A-4F65-435F-AC2D-1CAA91F2F830}" type="presOf" srcId="{1B2D5A82-265E-4BC9-80B8-F47E93E54982}" destId="{154237C5-4062-471C-B93F-E559CDF34576}" srcOrd="1" destOrd="0" presId="urn:microsoft.com/office/officeart/2005/8/layout/hProcess6"/>
    <dgm:cxn modelId="{0FD8856B-0B7E-4820-996D-457BE4988D82}" type="presOf" srcId="{1B2D5A82-265E-4BC9-80B8-F47E93E54982}" destId="{70F91284-1E70-4816-AB61-013563A5113E}" srcOrd="0" destOrd="0" presId="urn:microsoft.com/office/officeart/2005/8/layout/hProcess6"/>
    <dgm:cxn modelId="{34BA746C-203C-4272-BD64-F3E0821AD39C}" srcId="{259695D0-74F3-4CCA-B6D4-9780CCCD6E67}" destId="{1B2D5A82-265E-4BC9-80B8-F47E93E54982}" srcOrd="0" destOrd="0" parTransId="{D9059D83-69CC-4523-9884-9A3B55AE940B}" sibTransId="{C7A89B9D-CADF-4212-964F-14DD72B69FC6}"/>
    <dgm:cxn modelId="{7520A64E-4A21-4101-B499-D5FFF1A960A1}" type="presOf" srcId="{31E7FB76-C55E-4C7F-894F-88DAF94C39FC}" destId="{1F8505B5-882E-4E17-A158-2C1F75690616}" srcOrd="1" destOrd="3" presId="urn:microsoft.com/office/officeart/2005/8/layout/hProcess6"/>
    <dgm:cxn modelId="{E22F164F-458F-4630-A86F-5FA948F8EF5C}" srcId="{8F6639E3-2D13-4984-AC03-15C3CC35CC54}" destId="{8DF983EA-C383-405B-B0B0-FB6B3AB1DC92}" srcOrd="0" destOrd="0" parTransId="{EC391590-9908-4A71-A68A-0C5779CE0A19}" sibTransId="{C7046E51-21A5-4553-97C1-20202532726A}"/>
    <dgm:cxn modelId="{DF58AD56-1B67-43FF-A898-0A11F15A7A79}" type="presOf" srcId="{8E0CBAE6-6A05-424F-AEED-AF45FEC92FE5}" destId="{B04B1118-9D1B-4397-B49A-C2DEEBC943A1}" srcOrd="1" destOrd="1" presId="urn:microsoft.com/office/officeart/2005/8/layout/hProcess6"/>
    <dgm:cxn modelId="{94526057-74DC-453A-B3D7-6F5A425847F3}" type="presOf" srcId="{31E7FB76-C55E-4C7F-894F-88DAF94C39FC}" destId="{6286B97A-0B40-4488-90E2-B4698606DCCF}" srcOrd="0" destOrd="3" presId="urn:microsoft.com/office/officeart/2005/8/layout/hProcess6"/>
    <dgm:cxn modelId="{1ABF6977-6C33-4F66-BBD5-BBAA62F5EFC3}" type="presOf" srcId="{8DF983EA-C383-405B-B0B0-FB6B3AB1DC92}" destId="{B04B1118-9D1B-4397-B49A-C2DEEBC943A1}" srcOrd="1" destOrd="0" presId="urn:microsoft.com/office/officeart/2005/8/layout/hProcess6"/>
    <dgm:cxn modelId="{F2099580-24B6-49D0-843D-242B6253DE9E}" srcId="{259695D0-74F3-4CCA-B6D4-9780CCCD6E67}" destId="{37059ECE-6643-4FB9-99E3-55B60A8458A6}" srcOrd="1" destOrd="0" parTransId="{11752396-E6E3-4C26-9C67-213B11A28E55}" sibTransId="{C1D574B4-500B-4D8A-870F-0095242C763D}"/>
    <dgm:cxn modelId="{C5E68F86-3A34-4984-983B-77CD2BBD2EEB}" srcId="{9D565827-1105-4CDB-9961-A88C3AB61107}" destId="{B9D7833F-0909-406D-B922-34F0A8418A8B}" srcOrd="0" destOrd="0" parTransId="{CE7CFFF2-9EEC-4ED2-90D3-8397D118BD67}" sibTransId="{E954AA0A-CF7B-4CAD-9F5E-60A9190886BD}"/>
    <dgm:cxn modelId="{29A3B98B-FB3A-4353-8BA3-A2F48D747AA9}" type="presOf" srcId="{D52D0420-CE53-47BA-85D2-90A4DE0F57CB}" destId="{1F8505B5-882E-4E17-A158-2C1F75690616}" srcOrd="1" destOrd="2" presId="urn:microsoft.com/office/officeart/2005/8/layout/hProcess6"/>
    <dgm:cxn modelId="{7E24BA9E-5F0D-4D24-85ED-82870127F7DE}" type="presOf" srcId="{4E397B09-B102-4564-9350-6DB21FE0080F}" destId="{4A65AA4B-1D05-4CCC-8C36-A0534D1EC160}" srcOrd="1" destOrd="2" presId="urn:microsoft.com/office/officeart/2005/8/layout/hProcess6"/>
    <dgm:cxn modelId="{9EF96A9F-326B-4E33-8537-3E7C1994F487}" type="presOf" srcId="{B147871A-A888-46B5-AA6C-2BAF7E450637}" destId="{154237C5-4062-471C-B93F-E559CDF34576}" srcOrd="1" destOrd="2" presId="urn:microsoft.com/office/officeart/2005/8/layout/hProcess6"/>
    <dgm:cxn modelId="{CC37BDA5-3D76-420F-BD8C-00445041D37D}" srcId="{930DFC42-A190-4E9D-9BC2-A2CE17251D9C}" destId="{6F9CDFA4-01CB-4E52-AF8F-75A1834170A9}" srcOrd="0" destOrd="0" parTransId="{B7F52305-09EE-4698-BBC0-7E375B586AB5}" sibTransId="{72DAE6F4-1C07-47D1-83B9-529FFC813A31}"/>
    <dgm:cxn modelId="{AA8726A6-2895-452E-9E98-D10B6D3F3ED2}" srcId="{930DFC42-A190-4E9D-9BC2-A2CE17251D9C}" destId="{D52D0420-CE53-47BA-85D2-90A4DE0F57CB}" srcOrd="2" destOrd="0" parTransId="{32DFCE76-4799-4A95-B166-55FE45038B39}" sibTransId="{28950F8E-D157-4929-A096-FFFB67AF2386}"/>
    <dgm:cxn modelId="{5612C2A7-BBD9-4B14-8BDA-3AC6DD040C36}" type="presOf" srcId="{B9D7833F-0909-406D-B922-34F0A8418A8B}" destId="{18E7C122-6A9A-468F-8455-590897AA8354}" srcOrd="0" destOrd="0" presId="urn:microsoft.com/office/officeart/2005/8/layout/hProcess6"/>
    <dgm:cxn modelId="{A582C5AA-1D06-4D4A-B44B-8E799D23800E}" type="presOf" srcId="{9D565827-1105-4CDB-9961-A88C3AB61107}" destId="{83053B52-BDEB-4892-A41A-8A988FB6720D}" srcOrd="0" destOrd="0" presId="urn:microsoft.com/office/officeart/2005/8/layout/hProcess6"/>
    <dgm:cxn modelId="{99A85CAD-C563-4EC4-A5DD-512CBD152DCF}" type="presOf" srcId="{B147871A-A888-46B5-AA6C-2BAF7E450637}" destId="{70F91284-1E70-4816-AB61-013563A5113E}" srcOrd="0" destOrd="2" presId="urn:microsoft.com/office/officeart/2005/8/layout/hProcess6"/>
    <dgm:cxn modelId="{3A2666AE-876F-4AF4-BEA9-F8DE227EF424}" srcId="{8F6639E3-2D13-4984-AC03-15C3CC35CC54}" destId="{8E0CBAE6-6A05-424F-AEED-AF45FEC92FE5}" srcOrd="1" destOrd="0" parTransId="{0E8D2AF3-FC90-49CF-8B71-B110174AE9C7}" sibTransId="{AEDF4396-FE3A-4845-B7F6-DDD8C71C5075}"/>
    <dgm:cxn modelId="{DB0272B8-97C7-41A3-AB88-37C643AC0831}" type="presOf" srcId="{259695D0-74F3-4CCA-B6D4-9780CCCD6E67}" destId="{D6B4335C-3735-4BAC-90CF-2210C9BE93D1}" srcOrd="0" destOrd="0" presId="urn:microsoft.com/office/officeart/2005/8/layout/hProcess6"/>
    <dgm:cxn modelId="{7068BABB-9C93-4D00-9AF4-D0D06B433D01}" type="presOf" srcId="{4E397B09-B102-4564-9350-6DB21FE0080F}" destId="{18E7C122-6A9A-468F-8455-590897AA8354}" srcOrd="0" destOrd="2" presId="urn:microsoft.com/office/officeart/2005/8/layout/hProcess6"/>
    <dgm:cxn modelId="{5DE102C1-660F-4C6B-B68B-B0D8A8C43EBC}" srcId="{259695D0-74F3-4CCA-B6D4-9780CCCD6E67}" destId="{B147871A-A888-46B5-AA6C-2BAF7E450637}" srcOrd="2" destOrd="0" parTransId="{4B68BC5E-689C-4C4B-9F16-BACF451B410A}" sibTransId="{1B5E5CD9-327D-4F1B-8E8A-85B6DC383B51}"/>
    <dgm:cxn modelId="{6F808AC1-B438-428F-A5A8-FCBADECE4EA7}" srcId="{D838FB9C-670B-47A9-9C18-BE1950199062}" destId="{930DFC42-A190-4E9D-9BC2-A2CE17251D9C}" srcOrd="2" destOrd="0" parTransId="{5B228855-CF04-4587-98EE-569F8F464D3A}" sibTransId="{D9586BB5-3CAD-4F10-9064-01E3736E263B}"/>
    <dgm:cxn modelId="{570CECC9-F13C-4E02-8A5A-B2B6FEBBED98}" type="presOf" srcId="{BB132883-DBC8-4D96-B43B-DD8A99A2A1E6}" destId="{1F8505B5-882E-4E17-A158-2C1F75690616}" srcOrd="1" destOrd="1" presId="urn:microsoft.com/office/officeart/2005/8/layout/hProcess6"/>
    <dgm:cxn modelId="{003EEDE0-9359-41B2-A118-B3DF1CFDF58F}" type="presOf" srcId="{D838FB9C-670B-47A9-9C18-BE1950199062}" destId="{7E2CA44B-A001-462D-AB30-0830FBB806F2}" srcOrd="0" destOrd="0" presId="urn:microsoft.com/office/officeart/2005/8/layout/hProcess6"/>
    <dgm:cxn modelId="{FA587BE2-62F3-497E-A68E-F86CC4005F7A}" type="presOf" srcId="{D52D0420-CE53-47BA-85D2-90A4DE0F57CB}" destId="{6286B97A-0B40-4488-90E2-B4698606DCCF}" srcOrd="0" destOrd="2" presId="urn:microsoft.com/office/officeart/2005/8/layout/hProcess6"/>
    <dgm:cxn modelId="{B704BFEC-F114-4ECD-94DF-44ABDE0276DF}" type="presOf" srcId="{BB132883-DBC8-4D96-B43B-DD8A99A2A1E6}" destId="{6286B97A-0B40-4488-90E2-B4698606DCCF}" srcOrd="0" destOrd="1" presId="urn:microsoft.com/office/officeart/2005/8/layout/hProcess6"/>
    <dgm:cxn modelId="{A9BD08F0-6F7C-4A82-A4F3-CEA2981FC4F7}" type="presOf" srcId="{88A04B90-545C-4EC6-AD02-41747F4BF297}" destId="{4A65AA4B-1D05-4CCC-8C36-A0534D1EC160}" srcOrd="1" destOrd="1" presId="urn:microsoft.com/office/officeart/2005/8/layout/hProcess6"/>
    <dgm:cxn modelId="{C6EC3FF0-26A4-463F-9DE3-93E9E546953E}" type="presOf" srcId="{6F9CDFA4-01CB-4E52-AF8F-75A1834170A9}" destId="{1F8505B5-882E-4E17-A158-2C1F75690616}" srcOrd="1" destOrd="0" presId="urn:microsoft.com/office/officeart/2005/8/layout/hProcess6"/>
    <dgm:cxn modelId="{82FFC5F4-FC1A-449C-96ED-E90EFA4DC28B}" srcId="{D838FB9C-670B-47A9-9C18-BE1950199062}" destId="{9D565827-1105-4CDB-9961-A88C3AB61107}" srcOrd="3" destOrd="0" parTransId="{670DC6DC-E8DC-4EBA-A2A9-A5EEA30BF159}" sibTransId="{12A97CF4-6F59-4476-93A4-3BF96C4A9401}"/>
    <dgm:cxn modelId="{CBD2C6FC-9F1E-42A5-B0E8-6E89A2D7FC4F}" type="presOf" srcId="{6F9CDFA4-01CB-4E52-AF8F-75A1834170A9}" destId="{6286B97A-0B40-4488-90E2-B4698606DCCF}" srcOrd="0" destOrd="0" presId="urn:microsoft.com/office/officeart/2005/8/layout/hProcess6"/>
    <dgm:cxn modelId="{E8A2EBBB-E0FB-4D3B-BEF1-5475579CA263}" type="presParOf" srcId="{7E2CA44B-A001-462D-AB30-0830FBB806F2}" destId="{978A8227-1E33-443D-B314-9EB597535AC3}" srcOrd="0" destOrd="0" presId="urn:microsoft.com/office/officeart/2005/8/layout/hProcess6"/>
    <dgm:cxn modelId="{9F7FABAC-5D9F-422F-A670-E872DA8565F6}" type="presParOf" srcId="{978A8227-1E33-443D-B314-9EB597535AC3}" destId="{A318A24F-0B4E-45B5-A9B7-A534AF4BD706}" srcOrd="0" destOrd="0" presId="urn:microsoft.com/office/officeart/2005/8/layout/hProcess6"/>
    <dgm:cxn modelId="{F41AD812-E949-4806-9F78-A9D615165B28}" type="presParOf" srcId="{978A8227-1E33-443D-B314-9EB597535AC3}" destId="{70F91284-1E70-4816-AB61-013563A5113E}" srcOrd="1" destOrd="0" presId="urn:microsoft.com/office/officeart/2005/8/layout/hProcess6"/>
    <dgm:cxn modelId="{CE131F9B-D02E-4811-8D0F-CD90724DD97F}" type="presParOf" srcId="{978A8227-1E33-443D-B314-9EB597535AC3}" destId="{154237C5-4062-471C-B93F-E559CDF34576}" srcOrd="2" destOrd="0" presId="urn:microsoft.com/office/officeart/2005/8/layout/hProcess6"/>
    <dgm:cxn modelId="{F87EF959-6072-4F64-9CB4-9793A0FF3E66}" type="presParOf" srcId="{978A8227-1E33-443D-B314-9EB597535AC3}" destId="{D6B4335C-3735-4BAC-90CF-2210C9BE93D1}" srcOrd="3" destOrd="0" presId="urn:microsoft.com/office/officeart/2005/8/layout/hProcess6"/>
    <dgm:cxn modelId="{1BF151E0-2971-4619-ADE0-F23674D9528E}" type="presParOf" srcId="{7E2CA44B-A001-462D-AB30-0830FBB806F2}" destId="{0C1595A2-7E85-4F83-8CDF-1235330B5DDC}" srcOrd="1" destOrd="0" presId="urn:microsoft.com/office/officeart/2005/8/layout/hProcess6"/>
    <dgm:cxn modelId="{163E2891-7847-4FF2-B5A6-629316C5719A}" type="presParOf" srcId="{7E2CA44B-A001-462D-AB30-0830FBB806F2}" destId="{2EF340E0-B552-4B9B-B183-D1774C10AB59}" srcOrd="2" destOrd="0" presId="urn:microsoft.com/office/officeart/2005/8/layout/hProcess6"/>
    <dgm:cxn modelId="{DE0191A2-FA56-4303-ADAA-3A8094E25DAE}" type="presParOf" srcId="{2EF340E0-B552-4B9B-B183-D1774C10AB59}" destId="{7B15F83C-98EE-4D15-8511-B266CF3A13FE}" srcOrd="0" destOrd="0" presId="urn:microsoft.com/office/officeart/2005/8/layout/hProcess6"/>
    <dgm:cxn modelId="{F6139FCD-DCB6-4C9A-B6F0-71D7E8336FD0}" type="presParOf" srcId="{2EF340E0-B552-4B9B-B183-D1774C10AB59}" destId="{43CB8853-8CFB-471A-A92E-C463D6E250AC}" srcOrd="1" destOrd="0" presId="urn:microsoft.com/office/officeart/2005/8/layout/hProcess6"/>
    <dgm:cxn modelId="{0660F3B9-F12C-4E74-A73A-F64867964BDA}" type="presParOf" srcId="{2EF340E0-B552-4B9B-B183-D1774C10AB59}" destId="{B04B1118-9D1B-4397-B49A-C2DEEBC943A1}" srcOrd="2" destOrd="0" presId="urn:microsoft.com/office/officeart/2005/8/layout/hProcess6"/>
    <dgm:cxn modelId="{52E5EE3C-A13B-4FAB-830D-10876CE05F98}" type="presParOf" srcId="{2EF340E0-B552-4B9B-B183-D1774C10AB59}" destId="{A90CA0CE-C3D5-4FE9-8AFD-584B5396D695}" srcOrd="3" destOrd="0" presId="urn:microsoft.com/office/officeart/2005/8/layout/hProcess6"/>
    <dgm:cxn modelId="{DCA96DF3-6A79-49F8-AD1A-A946DD392733}" type="presParOf" srcId="{7E2CA44B-A001-462D-AB30-0830FBB806F2}" destId="{F5DC29C7-CBFF-449C-BE97-3FF993B4E6B5}" srcOrd="3" destOrd="0" presId="urn:microsoft.com/office/officeart/2005/8/layout/hProcess6"/>
    <dgm:cxn modelId="{C638C9EF-FD63-49C6-8ADB-13EEA38286B5}" type="presParOf" srcId="{7E2CA44B-A001-462D-AB30-0830FBB806F2}" destId="{682D13D5-E206-4C51-AE14-4E728B339C2C}" srcOrd="4" destOrd="0" presId="urn:microsoft.com/office/officeart/2005/8/layout/hProcess6"/>
    <dgm:cxn modelId="{FC316C04-6535-412F-A100-D10F0D226F30}" type="presParOf" srcId="{682D13D5-E206-4C51-AE14-4E728B339C2C}" destId="{1659A6F0-0D86-429C-88D8-02D2248133FF}" srcOrd="0" destOrd="0" presId="urn:microsoft.com/office/officeart/2005/8/layout/hProcess6"/>
    <dgm:cxn modelId="{8FFAB609-F7B5-4316-8876-BE3A4CC157C9}" type="presParOf" srcId="{682D13D5-E206-4C51-AE14-4E728B339C2C}" destId="{6286B97A-0B40-4488-90E2-B4698606DCCF}" srcOrd="1" destOrd="0" presId="urn:microsoft.com/office/officeart/2005/8/layout/hProcess6"/>
    <dgm:cxn modelId="{44A92ADA-618B-43C6-BF96-DA290C6A3C5B}" type="presParOf" srcId="{682D13D5-E206-4C51-AE14-4E728B339C2C}" destId="{1F8505B5-882E-4E17-A158-2C1F75690616}" srcOrd="2" destOrd="0" presId="urn:microsoft.com/office/officeart/2005/8/layout/hProcess6"/>
    <dgm:cxn modelId="{33CD9B68-8946-4043-910A-385754951336}" type="presParOf" srcId="{682D13D5-E206-4C51-AE14-4E728B339C2C}" destId="{26B331AB-49A1-42F5-93BB-D969C54FADD3}" srcOrd="3" destOrd="0" presId="urn:microsoft.com/office/officeart/2005/8/layout/hProcess6"/>
    <dgm:cxn modelId="{D6BCD0E5-A6B6-40FA-94F5-236B5FB39C86}" type="presParOf" srcId="{7E2CA44B-A001-462D-AB30-0830FBB806F2}" destId="{C21EEF07-9894-4B76-A3AD-167A535D7C93}" srcOrd="5" destOrd="0" presId="urn:microsoft.com/office/officeart/2005/8/layout/hProcess6"/>
    <dgm:cxn modelId="{BBC531E5-6734-4C77-B038-C99C964C9D36}" type="presParOf" srcId="{7E2CA44B-A001-462D-AB30-0830FBB806F2}" destId="{419FACE8-FA07-481E-9D51-83E1C37CA6F1}" srcOrd="6" destOrd="0" presId="urn:microsoft.com/office/officeart/2005/8/layout/hProcess6"/>
    <dgm:cxn modelId="{C16F8D33-E283-4943-AC31-F4E629A8F526}" type="presParOf" srcId="{419FACE8-FA07-481E-9D51-83E1C37CA6F1}" destId="{54073202-D0E9-49EA-BFF8-9C8B283973A6}" srcOrd="0" destOrd="0" presId="urn:microsoft.com/office/officeart/2005/8/layout/hProcess6"/>
    <dgm:cxn modelId="{103C8F85-EDEA-4E45-8EE1-DF8BDCAC78D5}" type="presParOf" srcId="{419FACE8-FA07-481E-9D51-83E1C37CA6F1}" destId="{18E7C122-6A9A-468F-8455-590897AA8354}" srcOrd="1" destOrd="0" presId="urn:microsoft.com/office/officeart/2005/8/layout/hProcess6"/>
    <dgm:cxn modelId="{5781F484-65E9-4F36-9D97-DB0549DB4BAE}" type="presParOf" srcId="{419FACE8-FA07-481E-9D51-83E1C37CA6F1}" destId="{4A65AA4B-1D05-4CCC-8C36-A0534D1EC160}" srcOrd="2" destOrd="0" presId="urn:microsoft.com/office/officeart/2005/8/layout/hProcess6"/>
    <dgm:cxn modelId="{76F4291B-7EA3-4AB8-968E-AE738293F887}" type="presParOf" srcId="{419FACE8-FA07-481E-9D51-83E1C37CA6F1}" destId="{83053B52-BDEB-4892-A41A-8A988FB6720D}"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DCEE9-8026-4AD6-8BD0-0790BBDB2CA6}">
      <dsp:nvSpPr>
        <dsp:cNvPr id="0" name=""/>
        <dsp:cNvSpPr/>
      </dsp:nvSpPr>
      <dsp:spPr>
        <a:xfrm>
          <a:off x="0" y="1654"/>
          <a:ext cx="5711825" cy="83850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0A8FAF-9A08-4C32-B1DF-4EB462E57641}">
      <dsp:nvSpPr>
        <dsp:cNvPr id="0" name=""/>
        <dsp:cNvSpPr/>
      </dsp:nvSpPr>
      <dsp:spPr>
        <a:xfrm>
          <a:off x="253648" y="190318"/>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A209BE-8CBD-491A-8CF4-FD424A6BD9ED}">
      <dsp:nvSpPr>
        <dsp:cNvPr id="0" name=""/>
        <dsp:cNvSpPr/>
      </dsp:nvSpPr>
      <dsp:spPr>
        <a:xfrm>
          <a:off x="968474" y="1654"/>
          <a:ext cx="4743350"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a:t>The catalyst to connect and improve the quality of life for all Virginians through innovative transportation solutions</a:t>
          </a:r>
        </a:p>
      </dsp:txBody>
      <dsp:txXfrm>
        <a:off x="968474" y="1654"/>
        <a:ext cx="4743350" cy="838506"/>
      </dsp:txXfrm>
    </dsp:sp>
    <dsp:sp modelId="{D208BD21-CA83-409B-8EA2-FAFDA534A34C}">
      <dsp:nvSpPr>
        <dsp:cNvPr id="0" name=""/>
        <dsp:cNvSpPr/>
      </dsp:nvSpPr>
      <dsp:spPr>
        <a:xfrm>
          <a:off x="0" y="1049787"/>
          <a:ext cx="5711825" cy="83850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96FCB-2A50-4162-BDF7-784B6DD13077}">
      <dsp:nvSpPr>
        <dsp:cNvPr id="0" name=""/>
        <dsp:cNvSpPr/>
      </dsp:nvSpPr>
      <dsp:spPr>
        <a:xfrm>
          <a:off x="253648" y="1238450"/>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18E2F4-D792-4A91-B5A1-F0A25FC4E702}">
      <dsp:nvSpPr>
        <dsp:cNvPr id="0" name=""/>
        <dsp:cNvSpPr/>
      </dsp:nvSpPr>
      <dsp:spPr>
        <a:xfrm>
          <a:off x="968474" y="1049787"/>
          <a:ext cx="4743350"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a:t>Our vision is a connected Commonwealth with an integrated multimodal network that serves every person, every business, and every need</a:t>
          </a:r>
        </a:p>
      </dsp:txBody>
      <dsp:txXfrm>
        <a:off x="968474" y="1049787"/>
        <a:ext cx="4743350" cy="838506"/>
      </dsp:txXfrm>
    </dsp:sp>
    <dsp:sp modelId="{376167CA-BC9E-483B-A1C7-63CE46CA6D70}">
      <dsp:nvSpPr>
        <dsp:cNvPr id="0" name=""/>
        <dsp:cNvSpPr/>
      </dsp:nvSpPr>
      <dsp:spPr>
        <a:xfrm>
          <a:off x="0" y="2097919"/>
          <a:ext cx="5711825" cy="83850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6E92F1-1C87-4B68-AF2C-944FEB88F3D1}">
      <dsp:nvSpPr>
        <dsp:cNvPr id="0" name=""/>
        <dsp:cNvSpPr/>
      </dsp:nvSpPr>
      <dsp:spPr>
        <a:xfrm>
          <a:off x="253648" y="2286583"/>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1517A5-9073-4D58-B252-6C6AC0A9E3CC}">
      <dsp:nvSpPr>
        <dsp:cNvPr id="0" name=""/>
        <dsp:cNvSpPr/>
      </dsp:nvSpPr>
      <dsp:spPr>
        <a:xfrm>
          <a:off x="968474" y="2097919"/>
          <a:ext cx="4743350"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b="0" i="0" kern="1200"/>
            <a:t>The agency works with rail and public transportation stakeholders to provide service to people throughout Virginia</a:t>
          </a:r>
          <a:endParaRPr lang="en-US" sz="1500" kern="1200"/>
        </a:p>
      </dsp:txBody>
      <dsp:txXfrm>
        <a:off x="968474" y="2097919"/>
        <a:ext cx="4743350" cy="838506"/>
      </dsp:txXfrm>
    </dsp:sp>
    <dsp:sp modelId="{E9AB533A-CD90-4CA8-9DB8-14D46D5387C8}">
      <dsp:nvSpPr>
        <dsp:cNvPr id="0" name=""/>
        <dsp:cNvSpPr/>
      </dsp:nvSpPr>
      <dsp:spPr>
        <a:xfrm>
          <a:off x="0" y="3146052"/>
          <a:ext cx="5711825" cy="83850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BF15A6-8B9E-4F3A-81CE-7658B298C6FD}">
      <dsp:nvSpPr>
        <dsp:cNvPr id="0" name=""/>
        <dsp:cNvSpPr/>
      </dsp:nvSpPr>
      <dsp:spPr>
        <a:xfrm>
          <a:off x="253648" y="3334716"/>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3171DD-4D3F-42D7-8DAE-01B71BB57D46}">
      <dsp:nvSpPr>
        <dsp:cNvPr id="0" name=""/>
        <dsp:cNvSpPr/>
      </dsp:nvSpPr>
      <dsp:spPr>
        <a:xfrm>
          <a:off x="968474" y="3146052"/>
          <a:ext cx="4743350"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a:t>P</a:t>
          </a:r>
          <a:r>
            <a:rPr lang="en-US" sz="1500" b="0" i="0" kern="1200"/>
            <a:t>romotes transportation options to the general public, businesses, and community decision-makers</a:t>
          </a:r>
          <a:endParaRPr lang="en-US" sz="1500" kern="1200"/>
        </a:p>
      </dsp:txBody>
      <dsp:txXfrm>
        <a:off x="968474" y="3146052"/>
        <a:ext cx="4743350" cy="838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DCEE9-8026-4AD6-8BD0-0790BBDB2CA6}">
      <dsp:nvSpPr>
        <dsp:cNvPr id="0" name=""/>
        <dsp:cNvSpPr/>
      </dsp:nvSpPr>
      <dsp:spPr>
        <a:xfrm>
          <a:off x="0" y="1654"/>
          <a:ext cx="5713412" cy="83850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0A8FAF-9A08-4C32-B1DF-4EB462E57641}">
      <dsp:nvSpPr>
        <dsp:cNvPr id="0" name=""/>
        <dsp:cNvSpPr/>
      </dsp:nvSpPr>
      <dsp:spPr>
        <a:xfrm>
          <a:off x="253648" y="190318"/>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A209BE-8CBD-491A-8CF4-FD424A6BD9ED}">
      <dsp:nvSpPr>
        <dsp:cNvPr id="0" name=""/>
        <dsp:cNvSpPr/>
      </dsp:nvSpPr>
      <dsp:spPr>
        <a:xfrm>
          <a:off x="968474" y="1654"/>
          <a:ext cx="4744937"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dirty="0"/>
            <a:t>Allocates state and federal funding through capital and operating grants, as well as grants to support specific enhancements or improvements</a:t>
          </a:r>
        </a:p>
      </dsp:txBody>
      <dsp:txXfrm>
        <a:off x="968474" y="1654"/>
        <a:ext cx="4744937" cy="838506"/>
      </dsp:txXfrm>
    </dsp:sp>
    <dsp:sp modelId="{D208BD21-CA83-409B-8EA2-FAFDA534A34C}">
      <dsp:nvSpPr>
        <dsp:cNvPr id="0" name=""/>
        <dsp:cNvSpPr/>
      </dsp:nvSpPr>
      <dsp:spPr>
        <a:xfrm>
          <a:off x="0" y="1049787"/>
          <a:ext cx="5713412" cy="83850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96FCB-2A50-4162-BDF7-784B6DD13077}">
      <dsp:nvSpPr>
        <dsp:cNvPr id="0" name=""/>
        <dsp:cNvSpPr/>
      </dsp:nvSpPr>
      <dsp:spPr>
        <a:xfrm>
          <a:off x="253648" y="1238451"/>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18E2F4-D792-4A91-B5A1-F0A25FC4E702}">
      <dsp:nvSpPr>
        <dsp:cNvPr id="0" name=""/>
        <dsp:cNvSpPr/>
      </dsp:nvSpPr>
      <dsp:spPr>
        <a:xfrm>
          <a:off x="968474" y="1049787"/>
          <a:ext cx="4744937"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dirty="0"/>
            <a:t>Conducts statewide rail and transit studies, including improving service or identifying new opportunities</a:t>
          </a:r>
        </a:p>
      </dsp:txBody>
      <dsp:txXfrm>
        <a:off x="968474" y="1049787"/>
        <a:ext cx="4744937" cy="838506"/>
      </dsp:txXfrm>
    </dsp:sp>
    <dsp:sp modelId="{376167CA-BC9E-483B-A1C7-63CE46CA6D70}">
      <dsp:nvSpPr>
        <dsp:cNvPr id="0" name=""/>
        <dsp:cNvSpPr/>
      </dsp:nvSpPr>
      <dsp:spPr>
        <a:xfrm>
          <a:off x="0" y="2097920"/>
          <a:ext cx="5713412" cy="83850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6E92F1-1C87-4B68-AF2C-944FEB88F3D1}">
      <dsp:nvSpPr>
        <dsp:cNvPr id="0" name=""/>
        <dsp:cNvSpPr/>
      </dsp:nvSpPr>
      <dsp:spPr>
        <a:xfrm>
          <a:off x="253648" y="2286584"/>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1517A5-9073-4D58-B252-6C6AC0A9E3CC}">
      <dsp:nvSpPr>
        <dsp:cNvPr id="0" name=""/>
        <dsp:cNvSpPr/>
      </dsp:nvSpPr>
      <dsp:spPr>
        <a:xfrm>
          <a:off x="968474" y="2097920"/>
          <a:ext cx="4744937"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dirty="0"/>
            <a:t>Plans and programs new services and capital improvement projects, from public transportation to freight and passenger rail</a:t>
          </a:r>
        </a:p>
      </dsp:txBody>
      <dsp:txXfrm>
        <a:off x="968474" y="2097920"/>
        <a:ext cx="4744937" cy="838506"/>
      </dsp:txXfrm>
    </dsp:sp>
    <dsp:sp modelId="{E9AB533A-CD90-4CA8-9DB8-14D46D5387C8}">
      <dsp:nvSpPr>
        <dsp:cNvPr id="0" name=""/>
        <dsp:cNvSpPr/>
      </dsp:nvSpPr>
      <dsp:spPr>
        <a:xfrm>
          <a:off x="0" y="3146053"/>
          <a:ext cx="5713412" cy="83850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BF15A6-8B9E-4F3A-81CE-7658B298C6FD}">
      <dsp:nvSpPr>
        <dsp:cNvPr id="0" name=""/>
        <dsp:cNvSpPr/>
      </dsp:nvSpPr>
      <dsp:spPr>
        <a:xfrm>
          <a:off x="253648" y="3334717"/>
          <a:ext cx="461178" cy="4611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3171DD-4D3F-42D7-8DAE-01B71BB57D46}">
      <dsp:nvSpPr>
        <dsp:cNvPr id="0" name=""/>
        <dsp:cNvSpPr/>
      </dsp:nvSpPr>
      <dsp:spPr>
        <a:xfrm>
          <a:off x="968474" y="3146053"/>
          <a:ext cx="4744937" cy="83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742" tIns="88742" rIns="88742" bIns="88742" numCol="1" spcCol="1270" anchor="ctr" anchorCtr="0">
          <a:noAutofit/>
        </a:bodyPr>
        <a:lstStyle/>
        <a:p>
          <a:pPr marL="0" lvl="0" indent="0" algn="l" defTabSz="666750">
            <a:lnSpc>
              <a:spcPct val="100000"/>
            </a:lnSpc>
            <a:spcBef>
              <a:spcPct val="0"/>
            </a:spcBef>
            <a:spcAft>
              <a:spcPct val="35000"/>
            </a:spcAft>
            <a:buNone/>
          </a:pPr>
          <a:r>
            <a:rPr lang="en-US" sz="1500" kern="1200" dirty="0"/>
            <a:t>Provides leadership, advocacy, technical assistance, and funding oversight</a:t>
          </a:r>
        </a:p>
      </dsp:txBody>
      <dsp:txXfrm>
        <a:off x="968474" y="3146053"/>
        <a:ext cx="4744937" cy="8385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8C97C-9FCC-41A9-9C5E-76631C178FA3}">
      <dsp:nvSpPr>
        <dsp:cNvPr id="0" name=""/>
        <dsp:cNvSpPr/>
      </dsp:nvSpPr>
      <dsp:spPr>
        <a:xfrm>
          <a:off x="1145910" y="1778"/>
          <a:ext cx="2173890" cy="130433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40 public transit systems</a:t>
          </a:r>
        </a:p>
      </dsp:txBody>
      <dsp:txXfrm>
        <a:off x="1145910" y="1778"/>
        <a:ext cx="2173890" cy="1304334"/>
      </dsp:txXfrm>
    </dsp:sp>
    <dsp:sp modelId="{D61D9F63-85DE-4844-806A-E56B009BCBCB}">
      <dsp:nvSpPr>
        <dsp:cNvPr id="0" name=""/>
        <dsp:cNvSpPr/>
      </dsp:nvSpPr>
      <dsp:spPr>
        <a:xfrm>
          <a:off x="3537189" y="1778"/>
          <a:ext cx="2173890" cy="130433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82 human service providers</a:t>
          </a:r>
        </a:p>
      </dsp:txBody>
      <dsp:txXfrm>
        <a:off x="3537189" y="1778"/>
        <a:ext cx="2173890" cy="1304334"/>
      </dsp:txXfrm>
    </dsp:sp>
    <dsp:sp modelId="{282130C5-11F2-4511-A8D3-4DE6DB97AE96}">
      <dsp:nvSpPr>
        <dsp:cNvPr id="0" name=""/>
        <dsp:cNvSpPr/>
      </dsp:nvSpPr>
      <dsp:spPr>
        <a:xfrm>
          <a:off x="5928469" y="1778"/>
          <a:ext cx="2173890" cy="130433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17 transportation demand management (TDM) agencies</a:t>
          </a:r>
        </a:p>
      </dsp:txBody>
      <dsp:txXfrm>
        <a:off x="5928469" y="1778"/>
        <a:ext cx="2173890" cy="1304334"/>
      </dsp:txXfrm>
    </dsp:sp>
    <dsp:sp modelId="{B816B0B4-2274-4A38-BFDB-57130841139A}">
      <dsp:nvSpPr>
        <dsp:cNvPr id="0" name=""/>
        <dsp:cNvSpPr/>
      </dsp:nvSpPr>
      <dsp:spPr>
        <a:xfrm>
          <a:off x="8319749" y="1778"/>
          <a:ext cx="2173890" cy="130433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15 metropolitan planning organizations</a:t>
          </a:r>
        </a:p>
      </dsp:txBody>
      <dsp:txXfrm>
        <a:off x="8319749" y="1778"/>
        <a:ext cx="2173890" cy="1304334"/>
      </dsp:txXfrm>
    </dsp:sp>
    <dsp:sp modelId="{081BF8D2-D203-4B52-9005-8A360C4E69CE}">
      <dsp:nvSpPr>
        <dsp:cNvPr id="0" name=""/>
        <dsp:cNvSpPr/>
      </dsp:nvSpPr>
      <dsp:spPr>
        <a:xfrm>
          <a:off x="1145910" y="1523501"/>
          <a:ext cx="2173890" cy="130433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1 commuter rail service (VRE)</a:t>
          </a:r>
        </a:p>
      </dsp:txBody>
      <dsp:txXfrm>
        <a:off x="1145910" y="1523501"/>
        <a:ext cx="2173890" cy="1304334"/>
      </dsp:txXfrm>
    </dsp:sp>
    <dsp:sp modelId="{9BDB321C-6A40-4037-847F-78EE1B08A19C}">
      <dsp:nvSpPr>
        <dsp:cNvPr id="0" name=""/>
        <dsp:cNvSpPr/>
      </dsp:nvSpPr>
      <dsp:spPr>
        <a:xfrm>
          <a:off x="3537189" y="1523501"/>
          <a:ext cx="2173890" cy="130433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1 state-supported intercity bus (Virginia Breeze)</a:t>
          </a:r>
        </a:p>
      </dsp:txBody>
      <dsp:txXfrm>
        <a:off x="3537189" y="1523501"/>
        <a:ext cx="2173890" cy="1304334"/>
      </dsp:txXfrm>
    </dsp:sp>
    <dsp:sp modelId="{636A64A0-8798-42B7-99F1-4688C8B34B5C}">
      <dsp:nvSpPr>
        <dsp:cNvPr id="0" name=""/>
        <dsp:cNvSpPr/>
      </dsp:nvSpPr>
      <dsp:spPr>
        <a:xfrm>
          <a:off x="5928469" y="1523501"/>
          <a:ext cx="2173890" cy="130433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9 shortline (Class-III) railroads</a:t>
          </a:r>
        </a:p>
      </dsp:txBody>
      <dsp:txXfrm>
        <a:off x="5928469" y="1523501"/>
        <a:ext cx="2173890" cy="1304334"/>
      </dsp:txXfrm>
    </dsp:sp>
    <dsp:sp modelId="{8B9C9169-6EB0-41F7-AD8C-28D2EA2EBE30}">
      <dsp:nvSpPr>
        <dsp:cNvPr id="0" name=""/>
        <dsp:cNvSpPr/>
      </dsp:nvSpPr>
      <dsp:spPr>
        <a:xfrm>
          <a:off x="8319749" y="1523501"/>
          <a:ext cx="2173890" cy="130433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2 Class-I railroads (CSX and Norfolk Southern)</a:t>
          </a:r>
        </a:p>
      </dsp:txBody>
      <dsp:txXfrm>
        <a:off x="8319749" y="1523501"/>
        <a:ext cx="2173890" cy="1304334"/>
      </dsp:txXfrm>
    </dsp:sp>
    <dsp:sp modelId="{5B5AFF6D-54AB-450A-B23A-23FC480ECBB7}">
      <dsp:nvSpPr>
        <dsp:cNvPr id="0" name=""/>
        <dsp:cNvSpPr/>
      </dsp:nvSpPr>
      <dsp:spPr>
        <a:xfrm>
          <a:off x="4732829" y="3045225"/>
          <a:ext cx="2173890" cy="130433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1 Intercity Passenger Rail (Amtrak)</a:t>
          </a:r>
        </a:p>
      </dsp:txBody>
      <dsp:txXfrm>
        <a:off x="4732829" y="3045225"/>
        <a:ext cx="2173890" cy="13043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FFF8F-2E81-4053-BDAC-7193C2ED00A1}">
      <dsp:nvSpPr>
        <dsp:cNvPr id="0" name=""/>
        <dsp:cNvSpPr/>
      </dsp:nvSpPr>
      <dsp:spPr>
        <a:xfrm>
          <a:off x="0" y="277912"/>
          <a:ext cx="7075403" cy="70104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Virginia and Our Rail Network</a:t>
          </a:r>
          <a:endParaRPr lang="en-US" sz="2200" b="1" kern="1200" dirty="0"/>
        </a:p>
      </dsp:txBody>
      <dsp:txXfrm>
        <a:off x="34222" y="312134"/>
        <a:ext cx="7006959" cy="632599"/>
      </dsp:txXfrm>
    </dsp:sp>
    <dsp:sp modelId="{9AE3482F-8E01-4D73-9F8B-A43091E4B612}">
      <dsp:nvSpPr>
        <dsp:cNvPr id="0" name=""/>
        <dsp:cNvSpPr/>
      </dsp:nvSpPr>
      <dsp:spPr>
        <a:xfrm>
          <a:off x="280787" y="1021827"/>
          <a:ext cx="6794297" cy="701043"/>
        </a:xfrm>
        <a:prstGeom prst="roundRect">
          <a:avLst/>
        </a:prstGeom>
        <a:solidFill>
          <a:srgbClr val="5F249F"/>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2 Class-I railroads</a:t>
          </a:r>
        </a:p>
      </dsp:txBody>
      <dsp:txXfrm>
        <a:off x="315009" y="1056049"/>
        <a:ext cx="6725853" cy="632599"/>
      </dsp:txXfrm>
    </dsp:sp>
    <dsp:sp modelId="{305D08E2-922B-4FDC-AC66-17EA06450F9F}">
      <dsp:nvSpPr>
        <dsp:cNvPr id="0" name=""/>
        <dsp:cNvSpPr/>
      </dsp:nvSpPr>
      <dsp:spPr>
        <a:xfrm>
          <a:off x="280787" y="1789110"/>
          <a:ext cx="6794297" cy="701043"/>
        </a:xfrm>
        <a:prstGeom prst="roundRect">
          <a:avLst/>
        </a:prstGeom>
        <a:solidFill>
          <a:srgbClr val="5F249F"/>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9 Short Line railroads</a:t>
          </a:r>
        </a:p>
      </dsp:txBody>
      <dsp:txXfrm>
        <a:off x="315009" y="1823332"/>
        <a:ext cx="6725853" cy="632599"/>
      </dsp:txXfrm>
    </dsp:sp>
    <dsp:sp modelId="{EC307213-189F-4652-B907-24DA8C4E42B5}">
      <dsp:nvSpPr>
        <dsp:cNvPr id="0" name=""/>
        <dsp:cNvSpPr/>
      </dsp:nvSpPr>
      <dsp:spPr>
        <a:xfrm>
          <a:off x="280787" y="2556393"/>
          <a:ext cx="6794297" cy="701043"/>
        </a:xfrm>
        <a:prstGeom prst="roundRect">
          <a:avLst/>
        </a:prstGeom>
        <a:solidFill>
          <a:srgbClr val="5F249F"/>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8 Amtrak intercity passenger routes</a:t>
          </a:r>
          <a:r>
            <a:rPr lang="en-US" sz="2200" kern="1200" dirty="0">
              <a:latin typeface="Arial" panose="020B0604020202020204"/>
            </a:rPr>
            <a:t>*</a:t>
          </a:r>
          <a:endParaRPr lang="en-US" sz="2200" kern="1200" dirty="0"/>
        </a:p>
      </dsp:txBody>
      <dsp:txXfrm>
        <a:off x="315009" y="2590615"/>
        <a:ext cx="6725853" cy="632599"/>
      </dsp:txXfrm>
    </dsp:sp>
    <dsp:sp modelId="{3E659210-5C9C-4538-B4A0-E67718399CBC}">
      <dsp:nvSpPr>
        <dsp:cNvPr id="0" name=""/>
        <dsp:cNvSpPr/>
      </dsp:nvSpPr>
      <dsp:spPr>
        <a:xfrm>
          <a:off x="280787" y="3323677"/>
          <a:ext cx="6794297" cy="701043"/>
        </a:xfrm>
        <a:prstGeom prst="roundRect">
          <a:avLst/>
        </a:prstGeom>
        <a:solidFill>
          <a:srgbClr val="5F249F"/>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2 Virginia Railway Express (VRE) commuter routes</a:t>
          </a:r>
        </a:p>
      </dsp:txBody>
      <dsp:txXfrm>
        <a:off x="315009" y="3357899"/>
        <a:ext cx="6725853" cy="632599"/>
      </dsp:txXfrm>
    </dsp:sp>
    <dsp:sp modelId="{91C82E34-C76F-4375-8725-5BFEE1B0ADEF}">
      <dsp:nvSpPr>
        <dsp:cNvPr id="0" name=""/>
        <dsp:cNvSpPr/>
      </dsp:nvSpPr>
      <dsp:spPr>
        <a:xfrm>
          <a:off x="280787" y="4090960"/>
          <a:ext cx="6794297" cy="701043"/>
        </a:xfrm>
        <a:prstGeom prst="roundRect">
          <a:avLst/>
        </a:prstGeom>
        <a:solidFill>
          <a:srgbClr val="5F249F"/>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3,000 route miles of rail</a:t>
          </a:r>
        </a:p>
      </dsp:txBody>
      <dsp:txXfrm>
        <a:off x="315009" y="4125182"/>
        <a:ext cx="6725853" cy="6325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E2336-1F68-4860-9CE3-BC76620DE2C1}">
      <dsp:nvSpPr>
        <dsp:cNvPr id="0" name=""/>
        <dsp:cNvSpPr/>
      </dsp:nvSpPr>
      <dsp:spPr>
        <a:xfrm>
          <a:off x="2855912" y="1991564"/>
          <a:ext cx="234097" cy="1189940"/>
        </a:xfrm>
        <a:custGeom>
          <a:avLst/>
          <a:gdLst/>
          <a:ahLst/>
          <a:cxnLst/>
          <a:rect l="0" t="0" r="0" b="0"/>
          <a:pathLst>
            <a:path>
              <a:moveTo>
                <a:pt x="0" y="0"/>
              </a:moveTo>
              <a:lnTo>
                <a:pt x="0" y="1189940"/>
              </a:lnTo>
              <a:lnTo>
                <a:pt x="234097" y="11899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5B1F7E-ED88-4C04-B98C-ED15FD499F8D}">
      <dsp:nvSpPr>
        <dsp:cNvPr id="0" name=""/>
        <dsp:cNvSpPr/>
      </dsp:nvSpPr>
      <dsp:spPr>
        <a:xfrm>
          <a:off x="2584667" y="1991564"/>
          <a:ext cx="271245" cy="1188313"/>
        </a:xfrm>
        <a:custGeom>
          <a:avLst/>
          <a:gdLst/>
          <a:ahLst/>
          <a:cxnLst/>
          <a:rect l="0" t="0" r="0" b="0"/>
          <a:pathLst>
            <a:path>
              <a:moveTo>
                <a:pt x="271245" y="0"/>
              </a:moveTo>
              <a:lnTo>
                <a:pt x="271245" y="1188313"/>
              </a:lnTo>
              <a:lnTo>
                <a:pt x="0" y="11883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4A75C2-1D65-4E48-92BE-AE58D7960DAD}">
      <dsp:nvSpPr>
        <dsp:cNvPr id="0" name=""/>
        <dsp:cNvSpPr/>
      </dsp:nvSpPr>
      <dsp:spPr>
        <a:xfrm>
          <a:off x="415400" y="525637"/>
          <a:ext cx="4881023" cy="1465926"/>
        </a:xfrm>
        <a:prstGeom prst="rect">
          <a:avLst/>
        </a:prstGeom>
        <a:solidFill>
          <a:srgbClr val="004B87"/>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latin typeface="+mn-lt"/>
            </a:rPr>
            <a:t>Commonwealth Transportation Board </a:t>
          </a:r>
        </a:p>
        <a:p>
          <a:pPr marL="0" lvl="0" indent="0" algn="ctr" defTabSz="1111250">
            <a:lnSpc>
              <a:spcPct val="90000"/>
            </a:lnSpc>
            <a:spcBef>
              <a:spcPct val="0"/>
            </a:spcBef>
            <a:spcAft>
              <a:spcPct val="35000"/>
            </a:spcAft>
            <a:buNone/>
          </a:pPr>
          <a:r>
            <a:rPr lang="en-US" sz="2500" kern="1200" dirty="0">
              <a:solidFill>
                <a:schemeClr val="bg1"/>
              </a:solidFill>
              <a:latin typeface="+mn-lt"/>
            </a:rPr>
            <a:t>Chair: Secretary of Transportation</a:t>
          </a:r>
        </a:p>
      </dsp:txBody>
      <dsp:txXfrm>
        <a:off x="415400" y="525637"/>
        <a:ext cx="4881023" cy="1465926"/>
      </dsp:txXfrm>
    </dsp:sp>
    <dsp:sp modelId="{8C48FBD8-1019-4C15-BD9E-3745E1350770}">
      <dsp:nvSpPr>
        <dsp:cNvPr id="0" name=""/>
        <dsp:cNvSpPr/>
      </dsp:nvSpPr>
      <dsp:spPr>
        <a:xfrm>
          <a:off x="1377" y="2534055"/>
          <a:ext cx="2583289" cy="1291644"/>
        </a:xfrm>
        <a:prstGeom prst="rect">
          <a:avLst/>
        </a:prstGeom>
        <a:solidFill>
          <a:srgbClr val="004B87"/>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bg1"/>
              </a:solidFill>
            </a:rPr>
            <a:t>DRPT</a:t>
          </a:r>
          <a:endParaRPr lang="en-US" sz="2500" b="1" kern="1200" dirty="0">
            <a:solidFill>
              <a:schemeClr val="bg1"/>
            </a:solidFill>
            <a:latin typeface="Franklin Gothic Medium" panose="020B0603020102020204" pitchFamily="34" charset="0"/>
          </a:endParaRPr>
        </a:p>
      </dsp:txBody>
      <dsp:txXfrm>
        <a:off x="1377" y="2534055"/>
        <a:ext cx="2583289" cy="1291644"/>
      </dsp:txXfrm>
    </dsp:sp>
    <dsp:sp modelId="{732FCB1A-C0E9-426C-BBC1-2E23D302206A}">
      <dsp:nvSpPr>
        <dsp:cNvPr id="0" name=""/>
        <dsp:cNvSpPr/>
      </dsp:nvSpPr>
      <dsp:spPr>
        <a:xfrm>
          <a:off x="3090010" y="2535682"/>
          <a:ext cx="2583289" cy="1291644"/>
        </a:xfrm>
        <a:prstGeom prst="rect">
          <a:avLst/>
        </a:prstGeom>
        <a:solidFill>
          <a:srgbClr val="004B87"/>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latin typeface="+mj-lt"/>
            </a:rPr>
            <a:t>VDOT</a:t>
          </a:r>
        </a:p>
      </dsp:txBody>
      <dsp:txXfrm>
        <a:off x="3090010" y="2535682"/>
        <a:ext cx="2583289" cy="12916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ACCEFC-D220-418C-9B7A-1101EF3EC378}">
      <dsp:nvSpPr>
        <dsp:cNvPr id="0" name=""/>
        <dsp:cNvSpPr/>
      </dsp:nvSpPr>
      <dsp:spPr>
        <a:xfrm>
          <a:off x="306067" y="441234"/>
          <a:ext cx="5101277" cy="1556876"/>
        </a:xfrm>
        <a:prstGeom prst="rect">
          <a:avLst/>
        </a:prstGeom>
        <a:solidFill>
          <a:srgbClr val="004B87"/>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mj-lt"/>
            </a:rPr>
            <a:t>Virginia Passenger Rail Authority Board</a:t>
          </a:r>
        </a:p>
        <a:p>
          <a:pPr marL="0" lvl="0" indent="0" algn="ctr" defTabSz="844550">
            <a:lnSpc>
              <a:spcPct val="90000"/>
            </a:lnSpc>
            <a:spcBef>
              <a:spcPct val="0"/>
            </a:spcBef>
            <a:spcAft>
              <a:spcPct val="35000"/>
            </a:spcAft>
            <a:buNone/>
          </a:pPr>
          <a:r>
            <a:rPr lang="en-US" sz="1900" kern="1200" dirty="0">
              <a:solidFill>
                <a:schemeClr val="bg1"/>
              </a:solidFill>
              <a:latin typeface="+mj-lt"/>
            </a:rPr>
            <a:t>Chair: DRPT Director</a:t>
          </a:r>
        </a:p>
      </dsp:txBody>
      <dsp:txXfrm>
        <a:off x="306067" y="441234"/>
        <a:ext cx="5101277" cy="1556876"/>
      </dsp:txXfrm>
    </dsp:sp>
    <dsp:sp modelId="{0BF59B42-5537-49ED-80E4-491A756FB926}">
      <dsp:nvSpPr>
        <dsp:cNvPr id="0" name=""/>
        <dsp:cNvSpPr/>
      </dsp:nvSpPr>
      <dsp:spPr>
        <a:xfrm>
          <a:off x="816195" y="1998110"/>
          <a:ext cx="510127" cy="1313084"/>
        </a:xfrm>
        <a:custGeom>
          <a:avLst/>
          <a:gdLst/>
          <a:ahLst/>
          <a:cxnLst/>
          <a:rect l="0" t="0" r="0" b="0"/>
          <a:pathLst>
            <a:path>
              <a:moveTo>
                <a:pt x="0" y="0"/>
              </a:moveTo>
              <a:lnTo>
                <a:pt x="0" y="1313084"/>
              </a:lnTo>
              <a:lnTo>
                <a:pt x="510127" y="131308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2DADC5-C4EC-4F03-B80D-5AF93A18F255}">
      <dsp:nvSpPr>
        <dsp:cNvPr id="0" name=""/>
        <dsp:cNvSpPr/>
      </dsp:nvSpPr>
      <dsp:spPr>
        <a:xfrm>
          <a:off x="1326322" y="2712286"/>
          <a:ext cx="3327171" cy="1197816"/>
        </a:xfrm>
        <a:prstGeom prst="rect">
          <a:avLst/>
        </a:prstGeom>
        <a:solidFill>
          <a:srgbClr val="004B87"/>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mn-lt"/>
            </a:rPr>
            <a:t>VPRA Executive Director</a:t>
          </a:r>
        </a:p>
      </dsp:txBody>
      <dsp:txXfrm>
        <a:off x="1326322" y="2712286"/>
        <a:ext cx="3327171" cy="11978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D351F-52F7-4533-8A74-4616A99D0E1C}">
      <dsp:nvSpPr>
        <dsp:cNvPr id="0" name=""/>
        <dsp:cNvSpPr/>
      </dsp:nvSpPr>
      <dsp:spPr>
        <a:xfrm>
          <a:off x="0" y="90070"/>
          <a:ext cx="3761349" cy="9025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Virginia’s first phase of passenger rail enhancement</a:t>
          </a:r>
        </a:p>
      </dsp:txBody>
      <dsp:txXfrm>
        <a:off x="44057" y="134127"/>
        <a:ext cx="3673235" cy="814394"/>
      </dsp:txXfrm>
    </dsp:sp>
    <dsp:sp modelId="{EB601394-CAC8-4091-B867-88CCC73544AB}">
      <dsp:nvSpPr>
        <dsp:cNvPr id="0" name=""/>
        <dsp:cNvSpPr/>
      </dsp:nvSpPr>
      <dsp:spPr>
        <a:xfrm>
          <a:off x="0" y="1041538"/>
          <a:ext cx="3761349" cy="9025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Acquisition of hundreds of miles of right of way</a:t>
          </a:r>
        </a:p>
      </dsp:txBody>
      <dsp:txXfrm>
        <a:off x="44057" y="1085595"/>
        <a:ext cx="3673235" cy="814394"/>
      </dsp:txXfrm>
    </dsp:sp>
    <dsp:sp modelId="{9CDCA383-D9E7-4E10-9B7F-45C87B59618D}">
      <dsp:nvSpPr>
        <dsp:cNvPr id="0" name=""/>
        <dsp:cNvSpPr/>
      </dsp:nvSpPr>
      <dsp:spPr>
        <a:xfrm>
          <a:off x="0" y="1993007"/>
          <a:ext cx="3761349" cy="9025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Doubling Amtrak services between Richmond and DC, and increasing service to points beyond</a:t>
          </a:r>
        </a:p>
      </dsp:txBody>
      <dsp:txXfrm>
        <a:off x="44057" y="2037064"/>
        <a:ext cx="3673235" cy="814394"/>
      </dsp:txXfrm>
    </dsp:sp>
    <dsp:sp modelId="{BB33BC01-4783-447B-8041-1179CF0A34FC}">
      <dsp:nvSpPr>
        <dsp:cNvPr id="0" name=""/>
        <dsp:cNvSpPr/>
      </dsp:nvSpPr>
      <dsp:spPr>
        <a:xfrm>
          <a:off x="0" y="2944476"/>
          <a:ext cx="3761349" cy="9025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Extending Amtrak services to the New River Valley</a:t>
          </a:r>
        </a:p>
      </dsp:txBody>
      <dsp:txXfrm>
        <a:off x="44057" y="2988533"/>
        <a:ext cx="3673235" cy="814394"/>
      </dsp:txXfrm>
    </dsp:sp>
    <dsp:sp modelId="{2A292AFC-A95E-4AAD-8C97-B0092D05CCC3}">
      <dsp:nvSpPr>
        <dsp:cNvPr id="0" name=""/>
        <dsp:cNvSpPr/>
      </dsp:nvSpPr>
      <dsp:spPr>
        <a:xfrm>
          <a:off x="0" y="3895945"/>
          <a:ext cx="3761349" cy="9025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Major capital projects to increase reliability, reduce congestion</a:t>
          </a:r>
        </a:p>
      </dsp:txBody>
      <dsp:txXfrm>
        <a:off x="44057" y="3940002"/>
        <a:ext cx="3673235" cy="8143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34070-9823-4449-8167-BC6536E52E7B}">
      <dsp:nvSpPr>
        <dsp:cNvPr id="0" name=""/>
        <dsp:cNvSpPr/>
      </dsp:nvSpPr>
      <dsp:spPr>
        <a:xfrm>
          <a:off x="0" y="76216"/>
          <a:ext cx="5711825" cy="10086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Virginia Passenger Rail Authority was created in 2020 by the Omnibus Transportation Bill</a:t>
          </a:r>
        </a:p>
      </dsp:txBody>
      <dsp:txXfrm>
        <a:off x="49240" y="125456"/>
        <a:ext cx="5613345" cy="910206"/>
      </dsp:txXfrm>
    </dsp:sp>
    <dsp:sp modelId="{3DE9D91C-37EA-4D2B-88C3-F9320D86EF9D}">
      <dsp:nvSpPr>
        <dsp:cNvPr id="0" name=""/>
        <dsp:cNvSpPr/>
      </dsp:nvSpPr>
      <dsp:spPr>
        <a:xfrm>
          <a:off x="0" y="1139622"/>
          <a:ext cx="5711825" cy="1008686"/>
        </a:xfrm>
        <a:prstGeom prst="roundRect">
          <a:avLst/>
        </a:prstGeom>
        <a:solidFill>
          <a:schemeClr val="accent2">
            <a:hueOff val="1498181"/>
            <a:satOff val="-12307"/>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VPRA is governed by a board of directors, and designs, constructs, and provides funding to operate intercity passenger rail in Virginia</a:t>
          </a:r>
        </a:p>
      </dsp:txBody>
      <dsp:txXfrm>
        <a:off x="49240" y="1188862"/>
        <a:ext cx="5613345" cy="910206"/>
      </dsp:txXfrm>
    </dsp:sp>
    <dsp:sp modelId="{3EB00592-0DF3-465E-92D0-704B93A86C06}">
      <dsp:nvSpPr>
        <dsp:cNvPr id="0" name=""/>
        <dsp:cNvSpPr/>
      </dsp:nvSpPr>
      <dsp:spPr>
        <a:xfrm>
          <a:off x="0" y="2203029"/>
          <a:ext cx="5711825" cy="1008686"/>
        </a:xfrm>
        <a:prstGeom prst="roundRect">
          <a:avLst/>
        </a:prstGeom>
        <a:solidFill>
          <a:schemeClr val="accent2">
            <a:hueOff val="2996362"/>
            <a:satOff val="-24614"/>
            <a:lumOff val="2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DRPT plans passenger rail expansion and DRPT’s Director chairs the VPRA Board, VPRA designs and builds according to those plans</a:t>
          </a:r>
        </a:p>
      </dsp:txBody>
      <dsp:txXfrm>
        <a:off x="49240" y="2252269"/>
        <a:ext cx="5613345" cy="910206"/>
      </dsp:txXfrm>
    </dsp:sp>
    <dsp:sp modelId="{8E75F6BF-8824-428F-92AF-85639BE841CF}">
      <dsp:nvSpPr>
        <dsp:cNvPr id="0" name=""/>
        <dsp:cNvSpPr/>
      </dsp:nvSpPr>
      <dsp:spPr>
        <a:xfrm>
          <a:off x="0" y="3266435"/>
          <a:ext cx="5711825" cy="1008686"/>
        </a:xfrm>
        <a:prstGeom prst="roundRect">
          <a:avLst/>
        </a:prstGeom>
        <a:solidFill>
          <a:schemeClr val="accent2">
            <a:hueOff val="4494543"/>
            <a:satOff val="-36921"/>
            <a:lumOff val="43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VPRA receives pass-through Commonwealth Rail Funds through DRPT. The CTB approves VPRA capital budget and any disposal of property &gt;$5M</a:t>
          </a:r>
        </a:p>
      </dsp:txBody>
      <dsp:txXfrm>
        <a:off x="49240" y="3315675"/>
        <a:ext cx="5613345" cy="9102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678E5D-D743-41CC-9926-2E7630722ED5}">
      <dsp:nvSpPr>
        <dsp:cNvPr id="0" name=""/>
        <dsp:cNvSpPr/>
      </dsp:nvSpPr>
      <dsp:spPr>
        <a:xfrm>
          <a:off x="0" y="465"/>
          <a:ext cx="5711825" cy="10892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CBF2D4-3660-409E-B33B-7B8AF509E1A7}">
      <dsp:nvSpPr>
        <dsp:cNvPr id="0" name=""/>
        <dsp:cNvSpPr/>
      </dsp:nvSpPr>
      <dsp:spPr>
        <a:xfrm>
          <a:off x="329499" y="245547"/>
          <a:ext cx="599090" cy="5990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B67B02-B4FD-4C84-BB56-302715EF2322}">
      <dsp:nvSpPr>
        <dsp:cNvPr id="0" name=""/>
        <dsp:cNvSpPr/>
      </dsp:nvSpPr>
      <dsp:spPr>
        <a:xfrm>
          <a:off x="1258090" y="465"/>
          <a:ext cx="4453734" cy="10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80" tIns="115280" rIns="115280" bIns="115280" numCol="1" spcCol="1270" anchor="ctr" anchorCtr="0">
          <a:noAutofit/>
        </a:bodyPr>
        <a:lstStyle/>
        <a:p>
          <a:pPr marL="0" lvl="0" indent="0" algn="l" defTabSz="933450">
            <a:lnSpc>
              <a:spcPct val="90000"/>
            </a:lnSpc>
            <a:spcBef>
              <a:spcPct val="0"/>
            </a:spcBef>
            <a:spcAft>
              <a:spcPct val="35000"/>
            </a:spcAft>
            <a:buNone/>
          </a:pPr>
          <a:r>
            <a:rPr lang="en-US" sz="2100" kern="1200"/>
            <a:t>$7.4 billion in allocations over six fiscal years</a:t>
          </a:r>
        </a:p>
      </dsp:txBody>
      <dsp:txXfrm>
        <a:off x="1258090" y="465"/>
        <a:ext cx="4453734" cy="1089255"/>
      </dsp:txXfrm>
    </dsp:sp>
    <dsp:sp modelId="{68905EBB-DE9D-448A-9523-022FE7DF59F7}">
      <dsp:nvSpPr>
        <dsp:cNvPr id="0" name=""/>
        <dsp:cNvSpPr/>
      </dsp:nvSpPr>
      <dsp:spPr>
        <a:xfrm>
          <a:off x="0" y="1362034"/>
          <a:ext cx="5711825" cy="10892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5C8588-F358-4835-BFCB-D328563C4495}">
      <dsp:nvSpPr>
        <dsp:cNvPr id="0" name=""/>
        <dsp:cNvSpPr/>
      </dsp:nvSpPr>
      <dsp:spPr>
        <a:xfrm>
          <a:off x="329499" y="1607117"/>
          <a:ext cx="599090" cy="5990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BD0C15-B9FB-468F-A963-49323601C167}">
      <dsp:nvSpPr>
        <dsp:cNvPr id="0" name=""/>
        <dsp:cNvSpPr/>
      </dsp:nvSpPr>
      <dsp:spPr>
        <a:xfrm>
          <a:off x="1258090" y="1362034"/>
          <a:ext cx="4453734" cy="10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80" tIns="115280" rIns="115280" bIns="115280" numCol="1" spcCol="1270" anchor="ctr" anchorCtr="0">
          <a:noAutofit/>
        </a:bodyPr>
        <a:lstStyle/>
        <a:p>
          <a:pPr marL="0" lvl="0" indent="0" algn="l" defTabSz="933450">
            <a:lnSpc>
              <a:spcPct val="90000"/>
            </a:lnSpc>
            <a:spcBef>
              <a:spcPct val="0"/>
            </a:spcBef>
            <a:spcAft>
              <a:spcPct val="35000"/>
            </a:spcAft>
            <a:buNone/>
          </a:pPr>
          <a:r>
            <a:rPr lang="en-US" sz="2100" kern="1200"/>
            <a:t>$5.4 billion to public transit, $1.8 billion to rail</a:t>
          </a:r>
        </a:p>
      </dsp:txBody>
      <dsp:txXfrm>
        <a:off x="1258090" y="1362034"/>
        <a:ext cx="4453734" cy="1089255"/>
      </dsp:txXfrm>
    </dsp:sp>
    <dsp:sp modelId="{D17E5BB5-B1B3-4D64-B1E6-CAD17643E345}">
      <dsp:nvSpPr>
        <dsp:cNvPr id="0" name=""/>
        <dsp:cNvSpPr/>
      </dsp:nvSpPr>
      <dsp:spPr>
        <a:xfrm>
          <a:off x="0" y="2723604"/>
          <a:ext cx="5711825" cy="10892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F6607D-B9ED-4E03-881D-0CF43CD1125A}">
      <dsp:nvSpPr>
        <dsp:cNvPr id="0" name=""/>
        <dsp:cNvSpPr/>
      </dsp:nvSpPr>
      <dsp:spPr>
        <a:xfrm>
          <a:off x="329499" y="2968686"/>
          <a:ext cx="599090" cy="5990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9BF3CE-25BC-4003-9754-2EBBF46793E7}">
      <dsp:nvSpPr>
        <dsp:cNvPr id="0" name=""/>
        <dsp:cNvSpPr/>
      </dsp:nvSpPr>
      <dsp:spPr>
        <a:xfrm>
          <a:off x="1258090" y="2723604"/>
          <a:ext cx="4453734" cy="10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80" tIns="115280" rIns="115280" bIns="115280" numCol="1" spcCol="1270" anchor="ctr" anchorCtr="0">
          <a:noAutofit/>
        </a:bodyPr>
        <a:lstStyle/>
        <a:p>
          <a:pPr marL="0" lvl="0" indent="0" algn="l" defTabSz="933450">
            <a:lnSpc>
              <a:spcPct val="90000"/>
            </a:lnSpc>
            <a:spcBef>
              <a:spcPct val="0"/>
            </a:spcBef>
            <a:spcAft>
              <a:spcPct val="35000"/>
            </a:spcAft>
            <a:buNone/>
          </a:pPr>
          <a:r>
            <a:rPr lang="en-US" sz="2100" kern="1200"/>
            <a:t>Distributes formula-driven funding to rail, transit, and commuter programs</a:t>
          </a:r>
        </a:p>
      </dsp:txBody>
      <dsp:txXfrm>
        <a:off x="1258090" y="2723604"/>
        <a:ext cx="4453734" cy="10892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98FA69-8981-43B0-8E78-D3B65E7D4EA5}">
      <dsp:nvSpPr>
        <dsp:cNvPr id="0" name=""/>
        <dsp:cNvSpPr/>
      </dsp:nvSpPr>
      <dsp:spPr>
        <a:xfrm>
          <a:off x="0" y="465"/>
          <a:ext cx="5713412" cy="10892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A89A7D-C0A1-47ED-81D0-04847AF7E5B3}">
      <dsp:nvSpPr>
        <dsp:cNvPr id="0" name=""/>
        <dsp:cNvSpPr/>
      </dsp:nvSpPr>
      <dsp:spPr>
        <a:xfrm>
          <a:off x="329499" y="245547"/>
          <a:ext cx="599090" cy="5990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AB750D-151C-4B6E-B30F-DA0F5D35FFAD}">
      <dsp:nvSpPr>
        <dsp:cNvPr id="0" name=""/>
        <dsp:cNvSpPr/>
      </dsp:nvSpPr>
      <dsp:spPr>
        <a:xfrm>
          <a:off x="1258090" y="465"/>
          <a:ext cx="4455321" cy="10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80" tIns="115280" rIns="115280" bIns="115280" numCol="1" spcCol="1270" anchor="ctr" anchorCtr="0">
          <a:noAutofit/>
        </a:bodyPr>
        <a:lstStyle/>
        <a:p>
          <a:pPr marL="0" lvl="0" indent="0" algn="l" defTabSz="844550">
            <a:lnSpc>
              <a:spcPct val="100000"/>
            </a:lnSpc>
            <a:spcBef>
              <a:spcPct val="0"/>
            </a:spcBef>
            <a:spcAft>
              <a:spcPct val="35000"/>
            </a:spcAft>
            <a:buNone/>
          </a:pPr>
          <a:r>
            <a:rPr lang="en-US" sz="1900" kern="1200"/>
            <a:t>$950.4 million for public transportation (includes VRE and WMATA)</a:t>
          </a:r>
        </a:p>
      </dsp:txBody>
      <dsp:txXfrm>
        <a:off x="1258090" y="465"/>
        <a:ext cx="4455321" cy="1089255"/>
      </dsp:txXfrm>
    </dsp:sp>
    <dsp:sp modelId="{51C1EE2C-05E8-4F0E-8E3F-B73A182BF13B}">
      <dsp:nvSpPr>
        <dsp:cNvPr id="0" name=""/>
        <dsp:cNvSpPr/>
      </dsp:nvSpPr>
      <dsp:spPr>
        <a:xfrm>
          <a:off x="0" y="1362034"/>
          <a:ext cx="5713412" cy="10892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631047-2453-4A79-BB9A-ED24B4FA7609}">
      <dsp:nvSpPr>
        <dsp:cNvPr id="0" name=""/>
        <dsp:cNvSpPr/>
      </dsp:nvSpPr>
      <dsp:spPr>
        <a:xfrm>
          <a:off x="329499" y="1607117"/>
          <a:ext cx="599090" cy="5990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BAA72F-6A2F-4D45-8D65-476C11CE8EE2}">
      <dsp:nvSpPr>
        <dsp:cNvPr id="0" name=""/>
        <dsp:cNvSpPr/>
      </dsp:nvSpPr>
      <dsp:spPr>
        <a:xfrm>
          <a:off x="1258090" y="1362034"/>
          <a:ext cx="4455321" cy="10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80" tIns="115280" rIns="115280" bIns="115280" numCol="1" spcCol="1270" anchor="ctr" anchorCtr="0">
          <a:noAutofit/>
        </a:bodyPr>
        <a:lstStyle/>
        <a:p>
          <a:pPr marL="0" lvl="0" indent="0" algn="l" defTabSz="844550">
            <a:lnSpc>
              <a:spcPct val="100000"/>
            </a:lnSpc>
            <a:spcBef>
              <a:spcPct val="0"/>
            </a:spcBef>
            <a:spcAft>
              <a:spcPct val="35000"/>
            </a:spcAft>
            <a:buNone/>
          </a:pPr>
          <a:r>
            <a:rPr lang="en-US" sz="1900" kern="1200" dirty="0"/>
            <a:t>$25.4 million for DRPT rail</a:t>
          </a:r>
        </a:p>
      </dsp:txBody>
      <dsp:txXfrm>
        <a:off x="1258090" y="1362034"/>
        <a:ext cx="4455321" cy="1089255"/>
      </dsp:txXfrm>
    </dsp:sp>
    <dsp:sp modelId="{3EA23BA4-8CBC-4BCD-B382-2EBF5DF2C347}">
      <dsp:nvSpPr>
        <dsp:cNvPr id="0" name=""/>
        <dsp:cNvSpPr/>
      </dsp:nvSpPr>
      <dsp:spPr>
        <a:xfrm>
          <a:off x="0" y="2723604"/>
          <a:ext cx="5713412" cy="10892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9432E8-39EA-4357-BC47-C241324115B8}">
      <dsp:nvSpPr>
        <dsp:cNvPr id="0" name=""/>
        <dsp:cNvSpPr/>
      </dsp:nvSpPr>
      <dsp:spPr>
        <a:xfrm>
          <a:off x="329499" y="2939786"/>
          <a:ext cx="599090" cy="5990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FC85CF-6EB6-48AC-9B41-AC842C524099}">
      <dsp:nvSpPr>
        <dsp:cNvPr id="0" name=""/>
        <dsp:cNvSpPr/>
      </dsp:nvSpPr>
      <dsp:spPr>
        <a:xfrm>
          <a:off x="1258090" y="2723604"/>
          <a:ext cx="4455321" cy="10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80" tIns="115280" rIns="115280" bIns="115280" numCol="1" spcCol="1270" anchor="ctr" anchorCtr="0">
          <a:noAutofit/>
        </a:bodyPr>
        <a:lstStyle/>
        <a:p>
          <a:pPr marL="0" lvl="0" indent="0" algn="l" defTabSz="844550">
            <a:lnSpc>
              <a:spcPct val="100000"/>
            </a:lnSpc>
            <a:spcBef>
              <a:spcPct val="0"/>
            </a:spcBef>
            <a:spcAft>
              <a:spcPct val="35000"/>
            </a:spcAft>
            <a:buNone/>
          </a:pPr>
          <a:r>
            <a:rPr lang="en-US" sz="1900" kern="1200"/>
            <a:t>$101 million for VPRA rail</a:t>
          </a:r>
        </a:p>
      </dsp:txBody>
      <dsp:txXfrm>
        <a:off x="1258090" y="2723604"/>
        <a:ext cx="4455321" cy="10892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66DA1-08DF-42BB-AA02-2C579BC95FCD}">
      <dsp:nvSpPr>
        <dsp:cNvPr id="0" name=""/>
        <dsp:cNvSpPr/>
      </dsp:nvSpPr>
      <dsp:spPr>
        <a:xfrm>
          <a:off x="0" y="21429"/>
          <a:ext cx="7018084" cy="636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a:cs typeface="Segoe UI"/>
            </a:rPr>
            <a:t>Records progress and charts path forward.</a:t>
          </a:r>
        </a:p>
      </dsp:txBody>
      <dsp:txXfrm>
        <a:off x="31070" y="52499"/>
        <a:ext cx="6955944" cy="574340"/>
      </dsp:txXfrm>
    </dsp:sp>
    <dsp:sp modelId="{99BD2314-CC05-405A-8DCC-CB373160AEC3}">
      <dsp:nvSpPr>
        <dsp:cNvPr id="0" name=""/>
        <dsp:cNvSpPr/>
      </dsp:nvSpPr>
      <dsp:spPr>
        <a:xfrm>
          <a:off x="0" y="755828"/>
          <a:ext cx="7018084" cy="636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kern="1200">
              <a:latin typeface="Arial"/>
              <a:cs typeface="Segoe UI"/>
            </a:rPr>
            <a:t>Data driven and aligns with goals/objectives of </a:t>
          </a:r>
          <a:r>
            <a:rPr lang="en-US" sz="1600" b="0" kern="1200" err="1">
              <a:latin typeface="Arial"/>
              <a:cs typeface="Segoe UI"/>
            </a:rPr>
            <a:t>VTrans</a:t>
          </a:r>
          <a:r>
            <a:rPr lang="en-US" sz="1600" kern="1200">
              <a:latin typeface="Arial"/>
              <a:cs typeface="Segoe UI"/>
            </a:rPr>
            <a:t>.</a:t>
          </a:r>
        </a:p>
      </dsp:txBody>
      <dsp:txXfrm>
        <a:off x="31070" y="786898"/>
        <a:ext cx="6955944" cy="574340"/>
      </dsp:txXfrm>
    </dsp:sp>
    <dsp:sp modelId="{CCCED892-B984-427C-893C-C1B19F53312D}">
      <dsp:nvSpPr>
        <dsp:cNvPr id="0" name=""/>
        <dsp:cNvSpPr/>
      </dsp:nvSpPr>
      <dsp:spPr>
        <a:xfrm>
          <a:off x="0" y="1490228"/>
          <a:ext cx="7018084" cy="636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a:cs typeface="Segoe UI"/>
            </a:rPr>
            <a:t>Requires close coordination with the Virginia Passenger Rail Authority (VPRA). </a:t>
          </a:r>
        </a:p>
      </dsp:txBody>
      <dsp:txXfrm>
        <a:off x="31070" y="1521298"/>
        <a:ext cx="6955944" cy="574340"/>
      </dsp:txXfrm>
    </dsp:sp>
    <dsp:sp modelId="{48FF0813-FAAB-46A3-A73A-69883635E4A7}">
      <dsp:nvSpPr>
        <dsp:cNvPr id="0" name=""/>
        <dsp:cNvSpPr/>
      </dsp:nvSpPr>
      <dsp:spPr>
        <a:xfrm>
          <a:off x="0" y="2224629"/>
          <a:ext cx="7018084" cy="636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a:cs typeface="Segoe UI"/>
            </a:rPr>
            <a:t>Includes 6-year and 20-year horizons.</a:t>
          </a:r>
        </a:p>
      </dsp:txBody>
      <dsp:txXfrm>
        <a:off x="31070" y="2255699"/>
        <a:ext cx="6955944" cy="574340"/>
      </dsp:txXfrm>
    </dsp:sp>
    <dsp:sp modelId="{57508149-1596-429B-84E6-97043B044F06}">
      <dsp:nvSpPr>
        <dsp:cNvPr id="0" name=""/>
        <dsp:cNvSpPr/>
      </dsp:nvSpPr>
      <dsp:spPr>
        <a:xfrm>
          <a:off x="0" y="2959028"/>
          <a:ext cx="7018084" cy="636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a:cs typeface="Segoe UI"/>
            </a:rPr>
            <a:t>Data points/metrics can be compared plan to plan and state to state.</a:t>
          </a:r>
        </a:p>
      </dsp:txBody>
      <dsp:txXfrm>
        <a:off x="31070" y="2990098"/>
        <a:ext cx="6955944" cy="574340"/>
      </dsp:txXfrm>
    </dsp:sp>
    <dsp:sp modelId="{9210142B-F8C7-4C21-800D-19BE715C65B4}">
      <dsp:nvSpPr>
        <dsp:cNvPr id="0" name=""/>
        <dsp:cNvSpPr/>
      </dsp:nvSpPr>
      <dsp:spPr>
        <a:xfrm>
          <a:off x="0" y="3693429"/>
          <a:ext cx="7018084" cy="636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cs typeface="Segoe UI"/>
            </a:rPr>
            <a:t>Supports applications for federal rail funding for passenger and freight projects.</a:t>
          </a:r>
        </a:p>
      </dsp:txBody>
      <dsp:txXfrm>
        <a:off x="31070" y="3724499"/>
        <a:ext cx="6955944" cy="5743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161D6-2029-4E81-9950-94F5678D1646}">
      <dsp:nvSpPr>
        <dsp:cNvPr id="0" name=""/>
        <dsp:cNvSpPr/>
      </dsp:nvSpPr>
      <dsp:spPr>
        <a:xfrm rot="16200000">
          <a:off x="-818499" y="821209"/>
          <a:ext cx="4302125" cy="2659705"/>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000" bIns="0" numCol="1" spcCol="1270" anchor="t" anchorCtr="0">
          <a:noAutofit/>
        </a:bodyPr>
        <a:lstStyle/>
        <a:p>
          <a:pPr marL="0" lvl="0" indent="0" algn="l" defTabSz="844550">
            <a:lnSpc>
              <a:spcPct val="90000"/>
            </a:lnSpc>
            <a:spcBef>
              <a:spcPct val="0"/>
            </a:spcBef>
            <a:spcAft>
              <a:spcPct val="35000"/>
            </a:spcAft>
            <a:buNone/>
          </a:pPr>
          <a:r>
            <a:rPr lang="en-US" sz="1900" b="1" u="none" kern="1200" dirty="0">
              <a:latin typeface="+mn-lt"/>
            </a:rPr>
            <a:t>INPUTS</a:t>
          </a:r>
        </a:p>
        <a:p>
          <a:pPr marL="114300" lvl="1" indent="-114300" algn="l" defTabSz="666750" rtl="0">
            <a:lnSpc>
              <a:spcPct val="90000"/>
            </a:lnSpc>
            <a:spcBef>
              <a:spcPct val="0"/>
            </a:spcBef>
            <a:spcAft>
              <a:spcPct val="15000"/>
            </a:spcAft>
            <a:buChar char="•"/>
          </a:pPr>
          <a:r>
            <a:rPr lang="en-US" sz="1500" kern="1200" dirty="0">
              <a:latin typeface="+mn-lt"/>
            </a:rPr>
            <a:t>DRPT GIS</a:t>
          </a:r>
        </a:p>
        <a:p>
          <a:pPr marL="114300" lvl="1" indent="-114300" algn="l" defTabSz="666750">
            <a:lnSpc>
              <a:spcPct val="90000"/>
            </a:lnSpc>
            <a:spcBef>
              <a:spcPct val="0"/>
            </a:spcBef>
            <a:spcAft>
              <a:spcPct val="15000"/>
            </a:spcAft>
            <a:buChar char="•"/>
          </a:pPr>
          <a:r>
            <a:rPr lang="en-US" sz="1500" kern="1200">
              <a:latin typeface="+mn-lt"/>
            </a:rPr>
            <a:t>Railroad Operators</a:t>
          </a:r>
          <a:endParaRPr lang="en-US" sz="1500" kern="1200" dirty="0">
            <a:latin typeface="+mn-lt"/>
          </a:endParaRPr>
        </a:p>
        <a:p>
          <a:pPr marL="114300" lvl="1" indent="-114300" algn="l" defTabSz="666750" rtl="0">
            <a:lnSpc>
              <a:spcPct val="90000"/>
            </a:lnSpc>
            <a:spcBef>
              <a:spcPct val="0"/>
            </a:spcBef>
            <a:spcAft>
              <a:spcPct val="15000"/>
            </a:spcAft>
            <a:buChar char="•"/>
          </a:pPr>
          <a:r>
            <a:rPr lang="en-US" sz="1500" kern="1200">
              <a:latin typeface="+mn-lt"/>
            </a:rPr>
            <a:t>Amtrak</a:t>
          </a:r>
          <a:endParaRPr lang="en-US" sz="1500" kern="1200" dirty="0">
            <a:latin typeface="+mn-lt"/>
          </a:endParaRPr>
        </a:p>
        <a:p>
          <a:pPr marL="114300" lvl="1" indent="-114300" algn="l" defTabSz="666750">
            <a:lnSpc>
              <a:spcPct val="90000"/>
            </a:lnSpc>
            <a:spcBef>
              <a:spcPct val="0"/>
            </a:spcBef>
            <a:spcAft>
              <a:spcPct val="15000"/>
            </a:spcAft>
            <a:buChar char="•"/>
          </a:pPr>
          <a:r>
            <a:rPr lang="en-US" sz="1500" kern="1200" dirty="0">
              <a:latin typeface="+mn-lt"/>
            </a:rPr>
            <a:t>VRE</a:t>
          </a:r>
        </a:p>
        <a:p>
          <a:pPr marL="114300" lvl="1" indent="-114300" algn="l" defTabSz="666750" rtl="0">
            <a:lnSpc>
              <a:spcPct val="90000"/>
            </a:lnSpc>
            <a:spcBef>
              <a:spcPct val="0"/>
            </a:spcBef>
            <a:spcAft>
              <a:spcPct val="15000"/>
            </a:spcAft>
            <a:buChar char="•"/>
          </a:pPr>
          <a:r>
            <a:rPr lang="en-US" sz="1500" kern="1200">
              <a:latin typeface="+mn-lt"/>
            </a:rPr>
            <a:t>FRA</a:t>
          </a:r>
        </a:p>
        <a:p>
          <a:pPr marL="114300" lvl="1" indent="-114300" algn="l" defTabSz="666750">
            <a:lnSpc>
              <a:spcPct val="90000"/>
            </a:lnSpc>
            <a:spcBef>
              <a:spcPct val="0"/>
            </a:spcBef>
            <a:spcAft>
              <a:spcPct val="15000"/>
            </a:spcAft>
            <a:buChar char="•"/>
          </a:pPr>
          <a:r>
            <a:rPr lang="en-US" sz="1500" kern="1200" dirty="0">
              <a:latin typeface="+mn-lt"/>
            </a:rPr>
            <a:t>VDOT</a:t>
          </a:r>
        </a:p>
        <a:p>
          <a:pPr marL="114300" lvl="1" indent="-114300" algn="l" defTabSz="666750" rtl="0">
            <a:lnSpc>
              <a:spcPct val="90000"/>
            </a:lnSpc>
            <a:spcBef>
              <a:spcPct val="0"/>
            </a:spcBef>
            <a:spcAft>
              <a:spcPct val="15000"/>
            </a:spcAft>
            <a:buChar char="•"/>
          </a:pPr>
          <a:r>
            <a:rPr lang="en-US" sz="1500" kern="1200" dirty="0" err="1">
              <a:latin typeface="+mn-lt"/>
            </a:rPr>
            <a:t>Transearch</a:t>
          </a:r>
          <a:r>
            <a:rPr lang="en-US" sz="1500" kern="1200" dirty="0">
              <a:latin typeface="+mn-lt"/>
            </a:rPr>
            <a:t> Data</a:t>
          </a:r>
        </a:p>
      </dsp:txBody>
      <dsp:txXfrm rot="5400000">
        <a:off x="2711" y="860424"/>
        <a:ext cx="2659705" cy="2581275"/>
      </dsp:txXfrm>
    </dsp:sp>
    <dsp:sp modelId="{7E219DA7-4545-4D32-88A4-13C01A11F86A}">
      <dsp:nvSpPr>
        <dsp:cNvPr id="0" name=""/>
        <dsp:cNvSpPr/>
      </dsp:nvSpPr>
      <dsp:spPr>
        <a:xfrm rot="16200000">
          <a:off x="2040683" y="821209"/>
          <a:ext cx="4302125" cy="2659705"/>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000" bIns="0" numCol="1" spcCol="1270" anchor="t" anchorCtr="0">
          <a:noAutofit/>
        </a:bodyPr>
        <a:lstStyle/>
        <a:p>
          <a:pPr marL="0" lvl="0" indent="0" algn="l" defTabSz="844550">
            <a:lnSpc>
              <a:spcPct val="90000"/>
            </a:lnSpc>
            <a:spcBef>
              <a:spcPct val="0"/>
            </a:spcBef>
            <a:spcAft>
              <a:spcPct val="35000"/>
            </a:spcAft>
            <a:buNone/>
          </a:pPr>
          <a:r>
            <a:rPr lang="en-US" sz="1900" b="1" u="none" kern="1200" dirty="0">
              <a:latin typeface="+mn-lt"/>
            </a:rPr>
            <a:t>MODELS AND TOOLS</a:t>
          </a:r>
        </a:p>
        <a:p>
          <a:pPr marL="114300" lvl="1" indent="-114300" algn="l" defTabSz="666750" rtl="0">
            <a:lnSpc>
              <a:spcPct val="90000"/>
            </a:lnSpc>
            <a:spcBef>
              <a:spcPct val="0"/>
            </a:spcBef>
            <a:spcAft>
              <a:spcPct val="15000"/>
            </a:spcAft>
            <a:buChar char="•"/>
          </a:pPr>
          <a:r>
            <a:rPr lang="en-US" sz="1500" kern="1200" dirty="0">
              <a:latin typeface="+mn-lt"/>
            </a:rPr>
            <a:t>DRPT GIS</a:t>
          </a:r>
        </a:p>
        <a:p>
          <a:pPr marL="114300" lvl="1" indent="-114300" algn="l" defTabSz="666750" rtl="0">
            <a:lnSpc>
              <a:spcPct val="90000"/>
            </a:lnSpc>
            <a:spcBef>
              <a:spcPct val="0"/>
            </a:spcBef>
            <a:spcAft>
              <a:spcPct val="15000"/>
            </a:spcAft>
            <a:buChar char="•"/>
          </a:pPr>
          <a:r>
            <a:rPr lang="en-US" sz="1500" kern="1200" dirty="0">
              <a:latin typeface="+mn-lt"/>
            </a:rPr>
            <a:t>IMPLAN Model</a:t>
          </a:r>
        </a:p>
        <a:p>
          <a:pPr marL="114300" lvl="1" indent="-114300" algn="l" defTabSz="666750" rtl="0">
            <a:lnSpc>
              <a:spcPct val="90000"/>
            </a:lnSpc>
            <a:spcBef>
              <a:spcPct val="0"/>
            </a:spcBef>
            <a:spcAft>
              <a:spcPct val="15000"/>
            </a:spcAft>
            <a:buChar char="•"/>
          </a:pPr>
          <a:r>
            <a:rPr lang="en-US" sz="1500" kern="1200" dirty="0">
              <a:latin typeface="+mn-lt"/>
            </a:rPr>
            <a:t>Virginia Statewide Transportation Model</a:t>
          </a:r>
        </a:p>
      </dsp:txBody>
      <dsp:txXfrm rot="5400000">
        <a:off x="2861893" y="860424"/>
        <a:ext cx="2659705" cy="2581275"/>
      </dsp:txXfrm>
    </dsp:sp>
    <dsp:sp modelId="{39862646-4BC2-4193-9DD7-4A69AEBA96FD}">
      <dsp:nvSpPr>
        <dsp:cNvPr id="0" name=""/>
        <dsp:cNvSpPr/>
      </dsp:nvSpPr>
      <dsp:spPr>
        <a:xfrm rot="16200000">
          <a:off x="4899866" y="821209"/>
          <a:ext cx="4302125" cy="2659705"/>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000" bIns="0" numCol="1" spcCol="1270" anchor="t" anchorCtr="0">
          <a:noAutofit/>
        </a:bodyPr>
        <a:lstStyle/>
        <a:p>
          <a:pPr marL="0" lvl="0" indent="0" algn="l" defTabSz="844550" rtl="0">
            <a:lnSpc>
              <a:spcPct val="90000"/>
            </a:lnSpc>
            <a:spcBef>
              <a:spcPct val="0"/>
            </a:spcBef>
            <a:spcAft>
              <a:spcPct val="35000"/>
            </a:spcAft>
            <a:buNone/>
          </a:pPr>
          <a:r>
            <a:rPr lang="en-US" sz="1900" b="1" u="none" kern="1200" dirty="0">
              <a:latin typeface="+mn-lt"/>
            </a:rPr>
            <a:t>OUTPUTS</a:t>
          </a:r>
        </a:p>
        <a:p>
          <a:pPr marL="114300" lvl="1" indent="-114300" algn="l" defTabSz="666750" rtl="0">
            <a:lnSpc>
              <a:spcPct val="90000"/>
            </a:lnSpc>
            <a:spcBef>
              <a:spcPct val="0"/>
            </a:spcBef>
            <a:spcAft>
              <a:spcPct val="15000"/>
            </a:spcAft>
            <a:buChar char="•"/>
          </a:pPr>
          <a:r>
            <a:rPr lang="en-US" sz="1500" kern="1200" dirty="0">
              <a:latin typeface="+mn-lt"/>
            </a:rPr>
            <a:t>System Inventory &amp; Infrastructure</a:t>
          </a:r>
        </a:p>
        <a:p>
          <a:pPr marL="114300" lvl="1" indent="-114300" algn="l" defTabSz="666750" rtl="0">
            <a:lnSpc>
              <a:spcPct val="90000"/>
            </a:lnSpc>
            <a:spcBef>
              <a:spcPct val="0"/>
            </a:spcBef>
            <a:spcAft>
              <a:spcPct val="15000"/>
            </a:spcAft>
            <a:buChar char="•"/>
          </a:pPr>
          <a:r>
            <a:rPr lang="en-US" sz="1500" kern="1200" dirty="0">
              <a:latin typeface="+mn-lt"/>
            </a:rPr>
            <a:t>Safety &amp; Security Metrics</a:t>
          </a:r>
        </a:p>
        <a:p>
          <a:pPr marL="114300" lvl="1" indent="-114300" algn="l" defTabSz="666750" rtl="0">
            <a:lnSpc>
              <a:spcPct val="90000"/>
            </a:lnSpc>
            <a:spcBef>
              <a:spcPct val="0"/>
            </a:spcBef>
            <a:spcAft>
              <a:spcPct val="15000"/>
            </a:spcAft>
            <a:buChar char="•"/>
          </a:pPr>
          <a:r>
            <a:rPr lang="en-US" sz="1500" kern="1200" dirty="0">
              <a:latin typeface="+mn-lt"/>
            </a:rPr>
            <a:t>Freight Demand &amp; Commodity Flows</a:t>
          </a:r>
        </a:p>
        <a:p>
          <a:pPr marL="114300" lvl="1" indent="-114300" algn="l" defTabSz="666750" rtl="0">
            <a:lnSpc>
              <a:spcPct val="90000"/>
            </a:lnSpc>
            <a:spcBef>
              <a:spcPct val="0"/>
            </a:spcBef>
            <a:spcAft>
              <a:spcPct val="15000"/>
            </a:spcAft>
            <a:buChar char="•"/>
          </a:pPr>
          <a:r>
            <a:rPr lang="en-US" sz="1500" kern="1200" dirty="0">
              <a:latin typeface="+mn-lt"/>
            </a:rPr>
            <a:t>Passenger Ridership &amp; Demand</a:t>
          </a:r>
        </a:p>
        <a:p>
          <a:pPr marL="114300" lvl="1" indent="-114300" algn="l" defTabSz="666750" rtl="0">
            <a:lnSpc>
              <a:spcPct val="90000"/>
            </a:lnSpc>
            <a:spcBef>
              <a:spcPct val="0"/>
            </a:spcBef>
            <a:spcAft>
              <a:spcPct val="15000"/>
            </a:spcAft>
            <a:buChar char="•"/>
          </a:pPr>
          <a:r>
            <a:rPr lang="en-US" sz="1500" kern="1200" dirty="0">
              <a:latin typeface="+mn-lt"/>
            </a:rPr>
            <a:t>Economic &amp; Environmental Impacts</a:t>
          </a:r>
        </a:p>
      </dsp:txBody>
      <dsp:txXfrm rot="5400000">
        <a:off x="5721076" y="860424"/>
        <a:ext cx="2659705" cy="2581275"/>
      </dsp:txXfrm>
    </dsp:sp>
    <dsp:sp modelId="{32699BC4-397A-4342-BBF8-D815E2729568}">
      <dsp:nvSpPr>
        <dsp:cNvPr id="0" name=""/>
        <dsp:cNvSpPr/>
      </dsp:nvSpPr>
      <dsp:spPr>
        <a:xfrm rot="16200000">
          <a:off x="7759049" y="821209"/>
          <a:ext cx="4302125" cy="2659705"/>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000" bIns="0" numCol="1" spcCol="1270" anchor="ctr" anchorCtr="0">
          <a:noAutofit/>
        </a:bodyPr>
        <a:lstStyle/>
        <a:p>
          <a:pPr marL="0" lvl="0" indent="0" algn="ctr" defTabSz="844550" rtl="0">
            <a:lnSpc>
              <a:spcPct val="90000"/>
            </a:lnSpc>
            <a:spcBef>
              <a:spcPct val="0"/>
            </a:spcBef>
            <a:spcAft>
              <a:spcPct val="35000"/>
            </a:spcAft>
            <a:buNone/>
          </a:pPr>
          <a:r>
            <a:rPr lang="en-US" sz="1900" b="1" u="none" kern="1200" dirty="0">
              <a:latin typeface="+mn-lt"/>
            </a:rPr>
            <a:t>Inform Virginia’s Rail Investment Plan and Funding Needs</a:t>
          </a:r>
        </a:p>
      </dsp:txBody>
      <dsp:txXfrm rot="5400000">
        <a:off x="8580259" y="860424"/>
        <a:ext cx="2659705" cy="25812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91284-1E70-4816-AB61-013563A5113E}">
      <dsp:nvSpPr>
        <dsp:cNvPr id="0" name=""/>
        <dsp:cNvSpPr/>
      </dsp:nvSpPr>
      <dsp:spPr>
        <a:xfrm>
          <a:off x="582196" y="1435278"/>
          <a:ext cx="2304826" cy="2014708"/>
        </a:xfrm>
        <a:prstGeom prst="rightArrow">
          <a:avLst>
            <a:gd name="adj1" fmla="val 70000"/>
            <a:gd name="adj2" fmla="val 50000"/>
          </a:avLst>
        </a:prstGeom>
        <a:solidFill>
          <a:srgbClr val="004B87"/>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solidFill>
                <a:schemeClr val="bg1"/>
              </a:solidFill>
            </a:rPr>
            <a:t>Kickoff</a:t>
          </a:r>
        </a:p>
        <a:p>
          <a:pPr marL="114300" lvl="1" indent="-114300" algn="l" defTabSz="533400">
            <a:lnSpc>
              <a:spcPct val="90000"/>
            </a:lnSpc>
            <a:spcBef>
              <a:spcPct val="0"/>
            </a:spcBef>
            <a:spcAft>
              <a:spcPct val="15000"/>
            </a:spcAft>
            <a:buChar char="•"/>
          </a:pPr>
          <a:r>
            <a:rPr lang="en-US" sz="1200" kern="1200">
              <a:solidFill>
                <a:schemeClr val="bg1"/>
              </a:solidFill>
            </a:rPr>
            <a:t>Begin Data Collection</a:t>
          </a:r>
        </a:p>
        <a:p>
          <a:pPr marL="114300" lvl="1" indent="-114300" algn="l" defTabSz="533400">
            <a:lnSpc>
              <a:spcPct val="90000"/>
            </a:lnSpc>
            <a:spcBef>
              <a:spcPct val="0"/>
            </a:spcBef>
            <a:spcAft>
              <a:spcPct val="15000"/>
            </a:spcAft>
            <a:buChar char="•"/>
          </a:pPr>
          <a:r>
            <a:rPr lang="en-US" sz="1200" kern="1200" dirty="0">
              <a:solidFill>
                <a:schemeClr val="bg1"/>
              </a:solidFill>
            </a:rPr>
            <a:t>Surveys and Interviews</a:t>
          </a:r>
        </a:p>
      </dsp:txBody>
      <dsp:txXfrm>
        <a:off x="1158403" y="1737484"/>
        <a:ext cx="1123603" cy="1410296"/>
      </dsp:txXfrm>
    </dsp:sp>
    <dsp:sp modelId="{D6B4335C-3735-4BAC-90CF-2210C9BE93D1}">
      <dsp:nvSpPr>
        <dsp:cNvPr id="0" name=""/>
        <dsp:cNvSpPr/>
      </dsp:nvSpPr>
      <dsp:spPr>
        <a:xfrm>
          <a:off x="5989" y="1866426"/>
          <a:ext cx="1152413" cy="1152413"/>
        </a:xfrm>
        <a:prstGeom prst="ellipse">
          <a:avLst/>
        </a:prstGeom>
        <a:solidFill>
          <a:srgbClr val="0086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Jan - March</a:t>
          </a:r>
        </a:p>
      </dsp:txBody>
      <dsp:txXfrm>
        <a:off x="174756" y="2035193"/>
        <a:ext cx="814879" cy="814879"/>
      </dsp:txXfrm>
    </dsp:sp>
    <dsp:sp modelId="{43CB8853-8CFB-471A-A92E-C463D6E250AC}">
      <dsp:nvSpPr>
        <dsp:cNvPr id="0" name=""/>
        <dsp:cNvSpPr/>
      </dsp:nvSpPr>
      <dsp:spPr>
        <a:xfrm>
          <a:off x="3607281" y="1435278"/>
          <a:ext cx="2304826" cy="2014708"/>
        </a:xfrm>
        <a:prstGeom prst="rightArrow">
          <a:avLst>
            <a:gd name="adj1" fmla="val 70000"/>
            <a:gd name="adj2" fmla="val 50000"/>
          </a:avLst>
        </a:prstGeom>
        <a:solidFill>
          <a:srgbClr val="004B8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solidFill>
                <a:schemeClr val="bg1"/>
              </a:solidFill>
            </a:rPr>
            <a:t>Public Meeting #1</a:t>
          </a:r>
        </a:p>
        <a:p>
          <a:pPr marL="114300" lvl="1" indent="-114300" algn="l" defTabSz="533400">
            <a:lnSpc>
              <a:spcPct val="90000"/>
            </a:lnSpc>
            <a:spcBef>
              <a:spcPct val="0"/>
            </a:spcBef>
            <a:spcAft>
              <a:spcPct val="15000"/>
            </a:spcAft>
            <a:buChar char="•"/>
          </a:pPr>
          <a:r>
            <a:rPr lang="en-US" sz="1200" kern="1200">
              <a:solidFill>
                <a:schemeClr val="bg1"/>
              </a:solidFill>
            </a:rPr>
            <a:t>Stakeholder Workgroups</a:t>
          </a:r>
        </a:p>
        <a:p>
          <a:pPr marL="114300" lvl="1" indent="-114300" algn="l" defTabSz="533400">
            <a:lnSpc>
              <a:spcPct val="90000"/>
            </a:lnSpc>
            <a:spcBef>
              <a:spcPct val="0"/>
            </a:spcBef>
            <a:spcAft>
              <a:spcPct val="15000"/>
            </a:spcAft>
            <a:buChar char="•"/>
          </a:pPr>
          <a:r>
            <a:rPr lang="en-US" sz="1200" kern="1200">
              <a:solidFill>
                <a:schemeClr val="bg1"/>
              </a:solidFill>
            </a:rPr>
            <a:t>Data Analysis</a:t>
          </a:r>
        </a:p>
      </dsp:txBody>
      <dsp:txXfrm>
        <a:off x="4183488" y="1737484"/>
        <a:ext cx="1123603" cy="1410296"/>
      </dsp:txXfrm>
    </dsp:sp>
    <dsp:sp modelId="{A90CA0CE-C3D5-4FE9-8AFD-584B5396D695}">
      <dsp:nvSpPr>
        <dsp:cNvPr id="0" name=""/>
        <dsp:cNvSpPr/>
      </dsp:nvSpPr>
      <dsp:spPr>
        <a:xfrm>
          <a:off x="3031075" y="1866426"/>
          <a:ext cx="1152413" cy="1152413"/>
        </a:xfrm>
        <a:prstGeom prst="ellipse">
          <a:avLst/>
        </a:prstGeom>
        <a:solidFill>
          <a:srgbClr val="0086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April - June</a:t>
          </a:r>
        </a:p>
      </dsp:txBody>
      <dsp:txXfrm>
        <a:off x="3199842" y="2035193"/>
        <a:ext cx="814879" cy="814879"/>
      </dsp:txXfrm>
    </dsp:sp>
    <dsp:sp modelId="{6286B97A-0B40-4488-90E2-B4698606DCCF}">
      <dsp:nvSpPr>
        <dsp:cNvPr id="0" name=""/>
        <dsp:cNvSpPr/>
      </dsp:nvSpPr>
      <dsp:spPr>
        <a:xfrm>
          <a:off x="6632367" y="1435278"/>
          <a:ext cx="2304826" cy="2014708"/>
        </a:xfrm>
        <a:prstGeom prst="rightArrow">
          <a:avLst>
            <a:gd name="adj1" fmla="val 70000"/>
            <a:gd name="adj2" fmla="val 50000"/>
          </a:avLst>
        </a:prstGeom>
        <a:solidFill>
          <a:srgbClr val="004B87"/>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solidFill>
                <a:schemeClr val="bg1"/>
              </a:solidFill>
            </a:rPr>
            <a:t>Draft &amp; Review Plan</a:t>
          </a:r>
        </a:p>
        <a:p>
          <a:pPr marL="114300" lvl="1" indent="-114300" algn="l" defTabSz="533400">
            <a:lnSpc>
              <a:spcPct val="90000"/>
            </a:lnSpc>
            <a:spcBef>
              <a:spcPct val="0"/>
            </a:spcBef>
            <a:spcAft>
              <a:spcPct val="15000"/>
            </a:spcAft>
            <a:buChar char="•"/>
          </a:pPr>
          <a:r>
            <a:rPr lang="en-US" sz="1200" kern="1200">
              <a:solidFill>
                <a:schemeClr val="bg1"/>
              </a:solidFill>
            </a:rPr>
            <a:t>Stakeholder Workgroups</a:t>
          </a:r>
        </a:p>
        <a:p>
          <a:pPr marL="114300" lvl="1" indent="-114300" algn="l" defTabSz="533400">
            <a:lnSpc>
              <a:spcPct val="90000"/>
            </a:lnSpc>
            <a:spcBef>
              <a:spcPct val="0"/>
            </a:spcBef>
            <a:spcAft>
              <a:spcPct val="15000"/>
            </a:spcAft>
            <a:buChar char="•"/>
          </a:pPr>
          <a:r>
            <a:rPr lang="en-US" sz="1200" kern="1200">
              <a:solidFill>
                <a:schemeClr val="bg1"/>
              </a:solidFill>
            </a:rPr>
            <a:t>Public Meeting #2</a:t>
          </a:r>
        </a:p>
        <a:p>
          <a:pPr marL="114300" lvl="1" indent="-114300" algn="l" defTabSz="533400">
            <a:lnSpc>
              <a:spcPct val="90000"/>
            </a:lnSpc>
            <a:spcBef>
              <a:spcPct val="0"/>
            </a:spcBef>
            <a:spcAft>
              <a:spcPct val="15000"/>
            </a:spcAft>
            <a:buChar char="•"/>
          </a:pPr>
          <a:r>
            <a:rPr lang="en-US" sz="1200" kern="1200">
              <a:solidFill>
                <a:schemeClr val="bg1"/>
              </a:solidFill>
            </a:rPr>
            <a:t>Survey #2</a:t>
          </a:r>
        </a:p>
      </dsp:txBody>
      <dsp:txXfrm>
        <a:off x="7208573" y="1737484"/>
        <a:ext cx="1123603" cy="1410296"/>
      </dsp:txXfrm>
    </dsp:sp>
    <dsp:sp modelId="{26B331AB-49A1-42F5-93BB-D969C54FADD3}">
      <dsp:nvSpPr>
        <dsp:cNvPr id="0" name=""/>
        <dsp:cNvSpPr/>
      </dsp:nvSpPr>
      <dsp:spPr>
        <a:xfrm>
          <a:off x="6056160" y="1866426"/>
          <a:ext cx="1152413" cy="1152413"/>
        </a:xfrm>
        <a:prstGeom prst="ellipse">
          <a:avLst/>
        </a:prstGeom>
        <a:solidFill>
          <a:srgbClr val="0086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July – Sept</a:t>
          </a:r>
        </a:p>
      </dsp:txBody>
      <dsp:txXfrm>
        <a:off x="6224927" y="2035193"/>
        <a:ext cx="814879" cy="814879"/>
      </dsp:txXfrm>
    </dsp:sp>
    <dsp:sp modelId="{18E7C122-6A9A-468F-8455-590897AA8354}">
      <dsp:nvSpPr>
        <dsp:cNvPr id="0" name=""/>
        <dsp:cNvSpPr/>
      </dsp:nvSpPr>
      <dsp:spPr>
        <a:xfrm>
          <a:off x="9657452" y="1435278"/>
          <a:ext cx="2304826" cy="2014708"/>
        </a:xfrm>
        <a:prstGeom prst="rightArrow">
          <a:avLst>
            <a:gd name="adj1" fmla="val 70000"/>
            <a:gd name="adj2" fmla="val 50000"/>
          </a:avLst>
        </a:prstGeom>
        <a:solidFill>
          <a:srgbClr val="004B8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solidFill>
                <a:schemeClr val="bg1"/>
              </a:solidFill>
            </a:rPr>
            <a:t>CTB Presentations</a:t>
          </a:r>
        </a:p>
        <a:p>
          <a:pPr marL="114300" lvl="1" indent="-114300" algn="l" defTabSz="533400">
            <a:lnSpc>
              <a:spcPct val="90000"/>
            </a:lnSpc>
            <a:spcBef>
              <a:spcPct val="0"/>
            </a:spcBef>
            <a:spcAft>
              <a:spcPct val="15000"/>
            </a:spcAft>
            <a:buChar char="•"/>
          </a:pPr>
          <a:r>
            <a:rPr lang="en-US" sz="1200" kern="1200">
              <a:solidFill>
                <a:schemeClr val="bg1"/>
              </a:solidFill>
            </a:rPr>
            <a:t>Public Meeting #3</a:t>
          </a:r>
        </a:p>
        <a:p>
          <a:pPr marL="114300" lvl="1" indent="-114300" algn="l" defTabSz="533400">
            <a:lnSpc>
              <a:spcPct val="90000"/>
            </a:lnSpc>
            <a:spcBef>
              <a:spcPct val="0"/>
            </a:spcBef>
            <a:spcAft>
              <a:spcPct val="15000"/>
            </a:spcAft>
            <a:buChar char="•"/>
          </a:pPr>
          <a:r>
            <a:rPr lang="en-US" sz="1200" kern="1200">
              <a:solidFill>
                <a:schemeClr val="bg1"/>
              </a:solidFill>
            </a:rPr>
            <a:t>Finalize Plan</a:t>
          </a:r>
        </a:p>
      </dsp:txBody>
      <dsp:txXfrm>
        <a:off x="10233658" y="1737484"/>
        <a:ext cx="1123603" cy="1410296"/>
      </dsp:txXfrm>
    </dsp:sp>
    <dsp:sp modelId="{83053B52-BDEB-4892-A41A-8A988FB6720D}">
      <dsp:nvSpPr>
        <dsp:cNvPr id="0" name=""/>
        <dsp:cNvSpPr/>
      </dsp:nvSpPr>
      <dsp:spPr>
        <a:xfrm>
          <a:off x="9081245" y="1866426"/>
          <a:ext cx="1152413" cy="1152413"/>
        </a:xfrm>
        <a:prstGeom prst="ellipse">
          <a:avLst/>
        </a:prstGeom>
        <a:solidFill>
          <a:srgbClr val="00867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Oct - Dec</a:t>
          </a:r>
        </a:p>
      </dsp:txBody>
      <dsp:txXfrm>
        <a:off x="9250012" y="2035193"/>
        <a:ext cx="814879" cy="81487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85CEDEF-8789-4C4D-A640-0457D5D86765}" type="datetimeFigureOut">
              <a:rPr lang="en-US" smtClean="0"/>
              <a:t>7/8/2026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9080631-58F7-400A-BDC7-A8C86B07FC73}" type="slidenum">
              <a:rPr lang="en-US" smtClean="0"/>
              <a:t>‹#›</a:t>
            </a:fld>
            <a:endParaRPr lang="en-US"/>
          </a:p>
        </p:txBody>
      </p:sp>
    </p:spTree>
    <p:extLst>
      <p:ext uri="{BB962C8B-B14F-4D97-AF65-F5344CB8AC3E}">
        <p14:creationId xmlns:p14="http://schemas.microsoft.com/office/powerpoint/2010/main" val="1663921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080631-58F7-400A-BDC7-A8C86B07FC73}" type="slidenum">
              <a:rPr lang="en-US" smtClean="0"/>
              <a:t>1</a:t>
            </a:fld>
            <a:endParaRPr lang="en-US"/>
          </a:p>
        </p:txBody>
      </p:sp>
    </p:spTree>
    <p:extLst>
      <p:ext uri="{BB962C8B-B14F-4D97-AF65-F5344CB8AC3E}">
        <p14:creationId xmlns:p14="http://schemas.microsoft.com/office/powerpoint/2010/main" val="3021255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580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274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126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7630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219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654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690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616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2610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TRV</a:t>
            </a:r>
            <a:endParaRPr lang="en-US" dirty="0">
              <a:solidFill>
                <a:srgbClr val="1F3B6F"/>
              </a:solidFill>
              <a:latin typeface="Century Gothic"/>
            </a:endParaRPr>
          </a:p>
          <a:p>
            <a:pPr marL="228600" marR="0" lvl="0" indent="-228600" algn="l" defTabSz="914400" rtl="0" eaLnBrk="1" fontAlgn="auto" latinLnBrk="0" hangingPunct="1">
              <a:lnSpc>
                <a:spcPct val="90000"/>
              </a:lnSpc>
              <a:spcBef>
                <a:spcPts val="1000"/>
              </a:spcBef>
              <a:spcAft>
                <a:spcPts val="450"/>
              </a:spcAft>
              <a:buClrTx/>
              <a:buSzTx/>
              <a:buFont typeface="Arial" panose="020B0604020202020204" pitchFamily="34" charset="0"/>
              <a:buChar char="•"/>
              <a:tabLst/>
              <a:defRPr/>
            </a:pPr>
            <a:r>
              <a:rPr lang="en-US" dirty="0">
                <a:solidFill>
                  <a:srgbClr val="1F3B6F"/>
                </a:solidFill>
                <a:latin typeface="Century Gothic"/>
              </a:rPr>
              <a:t>$4.5B in infrastructure and capacity improvements</a:t>
            </a:r>
          </a:p>
          <a:p>
            <a:pPr marL="228600" marR="0" lvl="0" indent="-228600" algn="l" defTabSz="914400" rtl="0" eaLnBrk="1" fontAlgn="auto" latinLnBrk="0" hangingPunct="1">
              <a:lnSpc>
                <a:spcPct val="90000"/>
              </a:lnSpc>
              <a:spcBef>
                <a:spcPts val="1000"/>
              </a:spcBef>
              <a:spcAft>
                <a:spcPts val="450"/>
              </a:spcAft>
              <a:buClrTx/>
              <a:buSzTx/>
              <a:buFont typeface="Arial" panose="020B0604020202020204" pitchFamily="34" charset="0"/>
              <a:buChar char="•"/>
              <a:tabLst/>
              <a:defRPr/>
            </a:pPr>
            <a:r>
              <a:rPr lang="en-US" dirty="0">
                <a:solidFill>
                  <a:srgbClr val="1F3B6F"/>
                </a:solidFill>
                <a:latin typeface="Century Gothic"/>
              </a:rPr>
              <a:t>Goal of passenger and freight separation</a:t>
            </a:r>
          </a:p>
          <a:p>
            <a:pPr marL="228600" marR="0" lvl="0" indent="-228600" algn="l" defTabSz="914400" rtl="0" eaLnBrk="1" fontAlgn="auto" latinLnBrk="0" hangingPunct="1">
              <a:lnSpc>
                <a:spcPct val="90000"/>
              </a:lnSpc>
              <a:spcBef>
                <a:spcPts val="1000"/>
              </a:spcBef>
              <a:spcAft>
                <a:spcPts val="450"/>
              </a:spcAft>
              <a:buClrTx/>
              <a:buSzTx/>
              <a:buFont typeface="Arial" panose="020B0604020202020204" pitchFamily="34" charset="0"/>
              <a:buChar char="•"/>
              <a:tabLst/>
              <a:defRPr/>
            </a:pPr>
            <a:r>
              <a:rPr lang="en-US" dirty="0">
                <a:solidFill>
                  <a:srgbClr val="1F3B6F"/>
                </a:solidFill>
                <a:latin typeface="Century Gothic"/>
              </a:rPr>
              <a:t>Significant improvements to the frequency, reliability, and quality of passenger rail service in Virginia</a:t>
            </a:r>
          </a:p>
          <a:p>
            <a:pPr marL="228600" marR="0" lvl="0" indent="-228600" algn="l" defTabSz="914400" rtl="0" eaLnBrk="1" fontAlgn="auto" latinLnBrk="0" hangingPunct="1">
              <a:lnSpc>
                <a:spcPct val="90000"/>
              </a:lnSpc>
              <a:spcBef>
                <a:spcPts val="1000"/>
              </a:spcBef>
              <a:spcAft>
                <a:spcPts val="450"/>
              </a:spcAft>
              <a:buClrTx/>
              <a:buSzTx/>
              <a:buFont typeface="Arial" panose="020B0604020202020204" pitchFamily="34" charset="0"/>
              <a:buChar char="•"/>
              <a:tabLst/>
              <a:defRPr/>
            </a:pPr>
            <a:r>
              <a:rPr lang="en-US" dirty="0">
                <a:solidFill>
                  <a:srgbClr val="1F3B6F"/>
                </a:solidFill>
                <a:latin typeface="Century Gothic"/>
              </a:rPr>
              <a:t>Acquire nearly 400 miles of Railroad Right-of-Way</a:t>
            </a:r>
          </a:p>
          <a:p>
            <a:endParaRPr lang="en-US" dirty="0"/>
          </a:p>
          <a:p>
            <a:r>
              <a:rPr lang="en-US" dirty="0"/>
              <a:t>QUICK REVIEW OF TRV – THE RAIL PLAN CONSIDERS THESE PROJECTS EXISTING CONDITIONS!!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361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845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0EDC5-8214-15B6-DA63-8818F9692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8B134-EC41-D861-BDF9-C1EA30611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2862EB-35E1-0176-6F71-624C11DE3A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6882CA-3ECE-838E-0078-E8EAAA3A79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998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400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62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009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B56E4-D0E4-57CD-F1CB-99A7B7410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FA495-6551-C800-B64F-E0FF3117C1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E9948-D3E5-6D07-7385-68E9370ACE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77633E-6A9F-0BF6-9369-DBCA080F27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683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CD2E2-0A3E-6BD0-84FA-4B3F2E5FB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71688-621E-579B-F136-4318ACD58A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21C7B-BB6E-3288-8A03-90F5AA177A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5B62AF-5D46-2041-47E8-2D4EDF52F6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627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404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0A481-5B31-BBAB-AC0A-442F3673B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C3A07-A616-FC69-1CD8-7A399EED6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E9DBE-F9FF-875C-3FB9-26275B39E9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696828-04AC-6B37-39BD-7A98929DAE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482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386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52BCA-BF31-8CDE-6AF4-15BA0B45B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52E10-A5B9-CE8F-B2F7-FE41CA45D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CCB1C-1CCC-5936-56DB-1F0A7310EE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F117C7-1E3C-064C-A709-48841DA9FA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855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751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8774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93CFA7-5018-40A4-8B1D-11FF949B02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828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0636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896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6315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76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302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483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28465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1193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3667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FC51B-3208-5747-B51C-86BD32B329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9783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jp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jp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train on a steel track&#10;&#10;Description automatically generated">
            <a:extLst>
              <a:ext uri="{FF2B5EF4-FFF2-40B4-BE49-F238E27FC236}">
                <a16:creationId xmlns:a16="http://schemas.microsoft.com/office/drawing/2014/main" id="{3EF48E8A-54E0-2343-85DE-0296BCB6A352}"/>
              </a:ext>
            </a:extLst>
          </p:cNvPr>
          <p:cNvPicPr>
            <a:picLocks noChangeAspect="1"/>
          </p:cNvPicPr>
          <p:nvPr userDrawn="1"/>
        </p:nvPicPr>
        <p:blipFill>
          <a:blip r:embed="rId2"/>
          <a:stretch>
            <a:fillRect/>
          </a:stretch>
        </p:blipFill>
        <p:spPr>
          <a:xfrm>
            <a:off x="6350" y="260976"/>
            <a:ext cx="11238020" cy="6327978"/>
          </a:xfrm>
          <a:prstGeom prst="rect">
            <a:avLst/>
          </a:prstGeom>
        </p:spPr>
      </p:pic>
      <p:sp>
        <p:nvSpPr>
          <p:cNvPr id="13" name="Text Placeholder 11">
            <a:extLst>
              <a:ext uri="{FF2B5EF4-FFF2-40B4-BE49-F238E27FC236}">
                <a16:creationId xmlns:a16="http://schemas.microsoft.com/office/drawing/2014/main" id="{963E9234-5368-6745-BA0F-65702E242708}"/>
              </a:ext>
            </a:extLst>
          </p:cNvPr>
          <p:cNvSpPr>
            <a:spLocks noGrp="1"/>
          </p:cNvSpPr>
          <p:nvPr>
            <p:ph type="body" sz="quarter" idx="15" hasCustomPrompt="1"/>
          </p:nvPr>
        </p:nvSpPr>
        <p:spPr>
          <a:xfrm>
            <a:off x="7867765" y="5404829"/>
            <a:ext cx="3650511" cy="449857"/>
          </a:xfrm>
          <a:prstGeom prst="rect">
            <a:avLst/>
          </a:prstGeom>
        </p:spPr>
        <p:txBody>
          <a:bodyPr>
            <a:noAutofit/>
          </a:bodyPr>
          <a:lstStyle>
            <a:lvl1pPr marL="0" indent="0">
              <a:lnSpc>
                <a:spcPct val="100000"/>
              </a:lnSpc>
              <a:buNone/>
              <a:defRPr sz="2000" b="1"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00.00.2020</a:t>
            </a:r>
          </a:p>
        </p:txBody>
      </p:sp>
      <p:sp>
        <p:nvSpPr>
          <p:cNvPr id="12" name="Text Placeholder 11">
            <a:extLst>
              <a:ext uri="{FF2B5EF4-FFF2-40B4-BE49-F238E27FC236}">
                <a16:creationId xmlns:a16="http://schemas.microsoft.com/office/drawing/2014/main" id="{E25948F1-5E4F-3249-8E67-1089F8155EC7}"/>
              </a:ext>
            </a:extLst>
          </p:cNvPr>
          <p:cNvSpPr>
            <a:spLocks noGrp="1"/>
          </p:cNvSpPr>
          <p:nvPr>
            <p:ph type="body" sz="quarter" idx="14" hasCustomPrompt="1"/>
          </p:nvPr>
        </p:nvSpPr>
        <p:spPr>
          <a:xfrm>
            <a:off x="7867765" y="2476342"/>
            <a:ext cx="3650511" cy="2337395"/>
          </a:xfrm>
          <a:prstGeom prst="rect">
            <a:avLst/>
          </a:prstGeom>
        </p:spPr>
        <p:txBody>
          <a:bodyPr>
            <a:noAutofit/>
          </a:bodyPr>
          <a:lstStyle>
            <a:lvl1pPr marL="0" indent="0">
              <a:lnSpc>
                <a:spcPct val="100000"/>
              </a:lnSpc>
              <a:buNone/>
              <a:defRPr sz="4000" b="1"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Topic</a:t>
            </a:r>
            <a:br>
              <a:rPr lang="en-US"/>
            </a:br>
            <a:r>
              <a:rPr lang="en-US"/>
              <a:t>Goes Here.</a:t>
            </a:r>
          </a:p>
        </p:txBody>
      </p:sp>
      <p:pic>
        <p:nvPicPr>
          <p:cNvPr id="3" name="Picture 2" descr="Icon&#10;&#10;Description automatically generated">
            <a:extLst>
              <a:ext uri="{FF2B5EF4-FFF2-40B4-BE49-F238E27FC236}">
                <a16:creationId xmlns:a16="http://schemas.microsoft.com/office/drawing/2014/main" id="{6DBDB157-6D17-CC4B-BA67-4ADF692CDB07}"/>
              </a:ext>
            </a:extLst>
          </p:cNvPr>
          <p:cNvPicPr>
            <a:picLocks noChangeAspect="1"/>
          </p:cNvPicPr>
          <p:nvPr userDrawn="1"/>
        </p:nvPicPr>
        <p:blipFill>
          <a:blip r:embed="rId3"/>
          <a:stretch>
            <a:fillRect/>
          </a:stretch>
        </p:blipFill>
        <p:spPr>
          <a:xfrm>
            <a:off x="7867765" y="815503"/>
            <a:ext cx="2076991" cy="811540"/>
          </a:xfrm>
          <a:prstGeom prst="rect">
            <a:avLst/>
          </a:prstGeom>
        </p:spPr>
      </p:pic>
    </p:spTree>
    <p:extLst>
      <p:ext uri="{BB962C8B-B14F-4D97-AF65-F5344CB8AC3E}">
        <p14:creationId xmlns:p14="http://schemas.microsoft.com/office/powerpoint/2010/main" val="41267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3" name="Picture 2" descr="A train on a steel track&#10;&#10;Description automatically generated">
            <a:extLst>
              <a:ext uri="{FF2B5EF4-FFF2-40B4-BE49-F238E27FC236}">
                <a16:creationId xmlns:a16="http://schemas.microsoft.com/office/drawing/2014/main" id="{92CBDE09-3A0B-E94E-938B-69434904D0E9}"/>
              </a:ext>
            </a:extLst>
          </p:cNvPr>
          <p:cNvPicPr>
            <a:picLocks noChangeAspect="1"/>
          </p:cNvPicPr>
          <p:nvPr userDrawn="1"/>
        </p:nvPicPr>
        <p:blipFill rotWithShape="1">
          <a:blip r:embed="rId2"/>
          <a:srcRect t="7821"/>
          <a:stretch/>
        </p:blipFill>
        <p:spPr>
          <a:xfrm>
            <a:off x="7938" y="260976"/>
            <a:ext cx="12192000" cy="6327978"/>
          </a:xfrm>
          <a:prstGeom prst="rect">
            <a:avLst/>
          </a:prstGeom>
        </p:spPr>
      </p:pic>
      <p:sp>
        <p:nvSpPr>
          <p:cNvPr id="13" name="Text Placeholder 11">
            <a:extLst>
              <a:ext uri="{FF2B5EF4-FFF2-40B4-BE49-F238E27FC236}">
                <a16:creationId xmlns:a16="http://schemas.microsoft.com/office/drawing/2014/main" id="{E8981CEE-DEBB-9C44-AEB5-1237D3EDB926}"/>
              </a:ext>
            </a:extLst>
          </p:cNvPr>
          <p:cNvSpPr>
            <a:spLocks noGrp="1"/>
          </p:cNvSpPr>
          <p:nvPr>
            <p:ph type="body" sz="quarter" idx="15" hasCustomPrompt="1"/>
          </p:nvPr>
        </p:nvSpPr>
        <p:spPr>
          <a:xfrm>
            <a:off x="7987741" y="3888346"/>
            <a:ext cx="3941502" cy="2234032"/>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b="0" i="1">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sit </a:t>
            </a:r>
            <a:r>
              <a:rPr lang="en-US" err="1"/>
              <a:t>amet</a:t>
            </a:r>
            <a:r>
              <a:rPr lang="en-US"/>
              <a:t>, </a:t>
            </a:r>
            <a:r>
              <a:rPr lang="en-US" err="1"/>
              <a:t>consectetur</a:t>
            </a:r>
            <a:r>
              <a:rPr lang="en-US"/>
              <a:t>, sed do</a:t>
            </a:r>
            <a:br>
              <a:rPr lang="en-US"/>
            </a:br>
            <a:r>
              <a:rPr lang="en-US" err="1"/>
              <a:t>eiusmod</a:t>
            </a:r>
            <a:r>
              <a:rPr lang="en-US"/>
              <a:t> </a:t>
            </a:r>
            <a:r>
              <a:rPr lang="en-US" err="1"/>
              <a:t>tempor</a:t>
            </a:r>
            <a:r>
              <a:rPr lang="en-US"/>
              <a:t> </a:t>
            </a:r>
            <a:r>
              <a:rPr lang="en-US" err="1"/>
              <a:t>incididunt</a:t>
            </a:r>
            <a:r>
              <a:rPr lang="en-US"/>
              <a:t> </a:t>
            </a:r>
            <a:br>
              <a:rPr lang="en-US"/>
            </a:br>
            <a:r>
              <a:rPr lang="en-US" err="1"/>
              <a:t>ut</a:t>
            </a:r>
            <a:r>
              <a:rPr lang="en-US"/>
              <a:t> </a:t>
            </a:r>
            <a:r>
              <a:rPr lang="en-US" err="1"/>
              <a:t>labore</a:t>
            </a:r>
            <a:r>
              <a:rPr lang="en-US"/>
              <a:t> et dolore.</a:t>
            </a:r>
          </a:p>
        </p:txBody>
      </p:sp>
      <p:sp>
        <p:nvSpPr>
          <p:cNvPr id="11" name="Text Placeholder 11">
            <a:extLst>
              <a:ext uri="{FF2B5EF4-FFF2-40B4-BE49-F238E27FC236}">
                <a16:creationId xmlns:a16="http://schemas.microsoft.com/office/drawing/2014/main" id="{35E5D722-AE25-EF44-A66F-2244C6D80E65}"/>
              </a:ext>
            </a:extLst>
          </p:cNvPr>
          <p:cNvSpPr>
            <a:spLocks noGrp="1"/>
          </p:cNvSpPr>
          <p:nvPr>
            <p:ph type="body" sz="quarter" idx="14" hasCustomPrompt="1"/>
          </p:nvPr>
        </p:nvSpPr>
        <p:spPr>
          <a:xfrm>
            <a:off x="7976347" y="897314"/>
            <a:ext cx="3933564" cy="2524455"/>
          </a:xfrm>
          <a:prstGeom prst="rect">
            <a:avLst/>
          </a:prstGeom>
        </p:spPr>
        <p:txBody>
          <a:bodyPr>
            <a:noAutofit/>
          </a:bodyPr>
          <a:lstStyle>
            <a:lvl1pPr marL="0" marR="0" indent="0" algn="l" defTabSz="914400" rtl="0" eaLnBrk="1" fontAlgn="auto" latinLnBrk="0" hangingPunct="1">
              <a:lnSpc>
                <a:spcPts val="3920"/>
              </a:lnSpc>
              <a:spcBef>
                <a:spcPts val="1000"/>
              </a:spcBef>
              <a:spcAft>
                <a:spcPts val="0"/>
              </a:spcAft>
              <a:buClrTx/>
              <a:buSzTx/>
              <a:buFont typeface="Arial" panose="020B0604020202020204" pitchFamily="34" charset="0"/>
              <a:buNone/>
              <a:tabLst/>
              <a:defRPr sz="36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Section 1</a:t>
            </a:r>
          </a:p>
          <a:p>
            <a:pPr lvl="0"/>
            <a:r>
              <a:rPr lang="en-US"/>
              <a:t>divider</a:t>
            </a:r>
          </a:p>
          <a:p>
            <a:pPr lvl="0"/>
            <a:r>
              <a:rPr lang="en-US"/>
              <a:t>goes here</a:t>
            </a:r>
          </a:p>
        </p:txBody>
      </p:sp>
      <p:pic>
        <p:nvPicPr>
          <p:cNvPr id="6" name="Picture 5" descr="Icon&#10;&#10;Description automatically generated">
            <a:extLst>
              <a:ext uri="{FF2B5EF4-FFF2-40B4-BE49-F238E27FC236}">
                <a16:creationId xmlns:a16="http://schemas.microsoft.com/office/drawing/2014/main" id="{74E42C92-4EB3-124E-8D0E-A11931C4173E}"/>
              </a:ext>
            </a:extLst>
          </p:cNvPr>
          <p:cNvPicPr>
            <a:picLocks noChangeAspect="1"/>
          </p:cNvPicPr>
          <p:nvPr userDrawn="1"/>
        </p:nvPicPr>
        <p:blipFill>
          <a:blip r:embed="rId3"/>
          <a:stretch>
            <a:fillRect/>
          </a:stretch>
        </p:blipFill>
        <p:spPr>
          <a:xfrm>
            <a:off x="455838" y="2002510"/>
            <a:ext cx="1697188" cy="663140"/>
          </a:xfrm>
          <a:prstGeom prst="rect">
            <a:avLst/>
          </a:prstGeom>
        </p:spPr>
      </p:pic>
    </p:spTree>
    <p:extLst>
      <p:ext uri="{BB962C8B-B14F-4D97-AF65-F5344CB8AC3E}">
        <p14:creationId xmlns:p14="http://schemas.microsoft.com/office/powerpoint/2010/main" val="3849195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_blu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E9F464-D4A0-5541-BBD8-95BBEE08DC24}"/>
              </a:ext>
            </a:extLst>
          </p:cNvPr>
          <p:cNvPicPr>
            <a:picLocks noChangeAspect="1"/>
          </p:cNvPicPr>
          <p:nvPr userDrawn="1"/>
        </p:nvPicPr>
        <p:blipFill rotWithShape="1">
          <a:blip r:embed="rId2"/>
          <a:srcRect t="7737" b="82"/>
          <a:stretch/>
        </p:blipFill>
        <p:spPr>
          <a:xfrm>
            <a:off x="7938" y="260976"/>
            <a:ext cx="12192000" cy="6327978"/>
          </a:xfrm>
          <a:prstGeom prst="rect">
            <a:avLst/>
          </a:prstGeom>
        </p:spPr>
      </p:pic>
      <p:sp>
        <p:nvSpPr>
          <p:cNvPr id="7" name="Text Placeholder 11">
            <a:extLst>
              <a:ext uri="{FF2B5EF4-FFF2-40B4-BE49-F238E27FC236}">
                <a16:creationId xmlns:a16="http://schemas.microsoft.com/office/drawing/2014/main" id="{A3F3A0A4-2253-6642-AB57-9891D98CA543}"/>
              </a:ext>
            </a:extLst>
          </p:cNvPr>
          <p:cNvSpPr>
            <a:spLocks noGrp="1"/>
          </p:cNvSpPr>
          <p:nvPr>
            <p:ph type="body" sz="quarter" idx="15" hasCustomPrompt="1"/>
          </p:nvPr>
        </p:nvSpPr>
        <p:spPr>
          <a:xfrm>
            <a:off x="7987741" y="3888346"/>
            <a:ext cx="3941502" cy="2234032"/>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b="0" i="1">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sit </a:t>
            </a:r>
            <a:r>
              <a:rPr lang="en-US" err="1"/>
              <a:t>amet</a:t>
            </a:r>
            <a:r>
              <a:rPr lang="en-US"/>
              <a:t>, </a:t>
            </a:r>
            <a:r>
              <a:rPr lang="en-US" err="1"/>
              <a:t>consectetur</a:t>
            </a:r>
            <a:r>
              <a:rPr lang="en-US"/>
              <a:t>, sed do</a:t>
            </a:r>
            <a:br>
              <a:rPr lang="en-US"/>
            </a:br>
            <a:r>
              <a:rPr lang="en-US" err="1"/>
              <a:t>eiusmod</a:t>
            </a:r>
            <a:r>
              <a:rPr lang="en-US"/>
              <a:t> </a:t>
            </a:r>
            <a:r>
              <a:rPr lang="en-US" err="1"/>
              <a:t>tempor</a:t>
            </a:r>
            <a:r>
              <a:rPr lang="en-US"/>
              <a:t> </a:t>
            </a:r>
            <a:r>
              <a:rPr lang="en-US" err="1"/>
              <a:t>incididunt</a:t>
            </a:r>
            <a:r>
              <a:rPr lang="en-US"/>
              <a:t> </a:t>
            </a:r>
            <a:br>
              <a:rPr lang="en-US"/>
            </a:br>
            <a:r>
              <a:rPr lang="en-US" err="1"/>
              <a:t>ut</a:t>
            </a:r>
            <a:r>
              <a:rPr lang="en-US"/>
              <a:t> </a:t>
            </a:r>
            <a:r>
              <a:rPr lang="en-US" err="1"/>
              <a:t>labore</a:t>
            </a:r>
            <a:r>
              <a:rPr lang="en-US"/>
              <a:t> et dolore.</a:t>
            </a:r>
          </a:p>
        </p:txBody>
      </p:sp>
      <p:sp>
        <p:nvSpPr>
          <p:cNvPr id="8" name="Text Placeholder 11">
            <a:extLst>
              <a:ext uri="{FF2B5EF4-FFF2-40B4-BE49-F238E27FC236}">
                <a16:creationId xmlns:a16="http://schemas.microsoft.com/office/drawing/2014/main" id="{8BFCBCE0-04DE-E746-9444-BF83041D7ED3}"/>
              </a:ext>
            </a:extLst>
          </p:cNvPr>
          <p:cNvSpPr>
            <a:spLocks noGrp="1"/>
          </p:cNvSpPr>
          <p:nvPr>
            <p:ph type="body" sz="quarter" idx="14" hasCustomPrompt="1"/>
          </p:nvPr>
        </p:nvSpPr>
        <p:spPr>
          <a:xfrm>
            <a:off x="7976347" y="897314"/>
            <a:ext cx="3933564" cy="2524455"/>
          </a:xfrm>
          <a:prstGeom prst="rect">
            <a:avLst/>
          </a:prstGeom>
        </p:spPr>
        <p:txBody>
          <a:bodyPr>
            <a:noAutofit/>
          </a:bodyPr>
          <a:lstStyle>
            <a:lvl1pPr marL="0" marR="0" indent="0" algn="l" defTabSz="914400" rtl="0" eaLnBrk="1" fontAlgn="auto" latinLnBrk="0" hangingPunct="1">
              <a:lnSpc>
                <a:spcPts val="3920"/>
              </a:lnSpc>
              <a:spcBef>
                <a:spcPts val="1000"/>
              </a:spcBef>
              <a:spcAft>
                <a:spcPts val="0"/>
              </a:spcAft>
              <a:buClrTx/>
              <a:buSzTx/>
              <a:buFont typeface="Arial" panose="020B0604020202020204" pitchFamily="34" charset="0"/>
              <a:buNone/>
              <a:tabLst/>
              <a:defRPr sz="36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Section 1</a:t>
            </a:r>
          </a:p>
          <a:p>
            <a:pPr lvl="0"/>
            <a:r>
              <a:rPr lang="en-US"/>
              <a:t>divider</a:t>
            </a:r>
          </a:p>
          <a:p>
            <a:pPr lvl="0"/>
            <a:r>
              <a:rPr lang="en-US"/>
              <a:t>goes here</a:t>
            </a:r>
          </a:p>
        </p:txBody>
      </p:sp>
      <p:pic>
        <p:nvPicPr>
          <p:cNvPr id="3" name="Picture 2" descr="A picture containing drawing&#10;&#10;Description automatically generated">
            <a:extLst>
              <a:ext uri="{FF2B5EF4-FFF2-40B4-BE49-F238E27FC236}">
                <a16:creationId xmlns:a16="http://schemas.microsoft.com/office/drawing/2014/main" id="{FFB73C0B-9F5C-C741-9AA2-2872D896DDA3}"/>
              </a:ext>
            </a:extLst>
          </p:cNvPr>
          <p:cNvPicPr>
            <a:picLocks noChangeAspect="1"/>
          </p:cNvPicPr>
          <p:nvPr userDrawn="1"/>
        </p:nvPicPr>
        <p:blipFill>
          <a:blip r:embed="rId3"/>
          <a:stretch>
            <a:fillRect/>
          </a:stretch>
        </p:blipFill>
        <p:spPr>
          <a:xfrm>
            <a:off x="432310" y="1924028"/>
            <a:ext cx="1756535" cy="686328"/>
          </a:xfrm>
          <a:prstGeom prst="rect">
            <a:avLst/>
          </a:prstGeom>
        </p:spPr>
      </p:pic>
    </p:spTree>
    <p:extLst>
      <p:ext uri="{BB962C8B-B14F-4D97-AF65-F5344CB8AC3E}">
        <p14:creationId xmlns:p14="http://schemas.microsoft.com/office/powerpoint/2010/main" val="230438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BB6FE6BD-9131-1241-9BF1-D6B626158ECC}"/>
              </a:ext>
            </a:extLst>
          </p:cNvPr>
          <p:cNvSpPr>
            <a:spLocks noGrp="1"/>
          </p:cNvSpPr>
          <p:nvPr>
            <p:ph type="body" sz="quarter" idx="14" hasCustomPrompt="1"/>
          </p:nvPr>
        </p:nvSpPr>
        <p:spPr>
          <a:xfrm>
            <a:off x="8738861"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58C65B66-9C44-0C4E-8CE0-E7B69539AC1C}"/>
              </a:ext>
            </a:extLst>
          </p:cNvPr>
          <p:cNvSpPr>
            <a:spLocks noGrp="1"/>
          </p:cNvSpPr>
          <p:nvPr>
            <p:ph type="body" sz="quarter" idx="15" hasCustomPrompt="1"/>
          </p:nvPr>
        </p:nvSpPr>
        <p:spPr>
          <a:xfrm>
            <a:off x="10389381"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pic>
        <p:nvPicPr>
          <p:cNvPr id="7" name="Picture 6" descr="Icon&#10;&#10;Description automatically generated">
            <a:extLst>
              <a:ext uri="{FF2B5EF4-FFF2-40B4-BE49-F238E27FC236}">
                <a16:creationId xmlns:a16="http://schemas.microsoft.com/office/drawing/2014/main" id="{804D9149-A5EB-AA42-825B-5D49256472AF}"/>
              </a:ext>
            </a:extLst>
          </p:cNvPr>
          <p:cNvPicPr>
            <a:picLocks noChangeAspect="1"/>
          </p:cNvPicPr>
          <p:nvPr userDrawn="1"/>
        </p:nvPicPr>
        <p:blipFill>
          <a:blip r:embed="rId2"/>
          <a:stretch>
            <a:fillRect/>
          </a:stretch>
        </p:blipFill>
        <p:spPr>
          <a:xfrm>
            <a:off x="652598" y="382421"/>
            <a:ext cx="1303251" cy="509218"/>
          </a:xfrm>
          <a:prstGeom prst="rect">
            <a:avLst/>
          </a:prstGeom>
        </p:spPr>
      </p:pic>
      <p:cxnSp>
        <p:nvCxnSpPr>
          <p:cNvPr id="8" name="Straight Connector 7">
            <a:extLst>
              <a:ext uri="{FF2B5EF4-FFF2-40B4-BE49-F238E27FC236}">
                <a16:creationId xmlns:a16="http://schemas.microsoft.com/office/drawing/2014/main" id="{DCE38CFE-85D1-234B-B7FE-838F5F7F0DB5}"/>
              </a:ext>
            </a:extLst>
          </p:cNvPr>
          <p:cNvCxnSpPr/>
          <p:nvPr userDrawn="1"/>
        </p:nvCxnSpPr>
        <p:spPr>
          <a:xfrm>
            <a:off x="652598" y="1778086"/>
            <a:ext cx="1089170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383D967F-817F-114C-ACCA-F6D57508FBA0}"/>
              </a:ext>
            </a:extLst>
          </p:cNvPr>
          <p:cNvCxnSpPr/>
          <p:nvPr userDrawn="1"/>
        </p:nvCxnSpPr>
        <p:spPr>
          <a:xfrm>
            <a:off x="652598" y="6070600"/>
            <a:ext cx="1089170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1">
            <a:extLst>
              <a:ext uri="{FF2B5EF4-FFF2-40B4-BE49-F238E27FC236}">
                <a16:creationId xmlns:a16="http://schemas.microsoft.com/office/drawing/2014/main" id="{1D3C40C0-7D82-7646-9D32-499EF2B238A1}"/>
              </a:ext>
            </a:extLst>
          </p:cNvPr>
          <p:cNvSpPr txBox="1">
            <a:spLocks/>
          </p:cNvSpPr>
          <p:nvPr userDrawn="1"/>
        </p:nvSpPr>
        <p:spPr>
          <a:xfrm>
            <a:off x="553416" y="1034175"/>
            <a:ext cx="4474196" cy="743912"/>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a:solidFill>
                  <a:srgbClr val="021354"/>
                </a:solidFill>
              </a:rPr>
              <a:t>Table of contents</a:t>
            </a:r>
          </a:p>
        </p:txBody>
      </p:sp>
      <p:sp>
        <p:nvSpPr>
          <p:cNvPr id="14" name="Text Placeholder 11">
            <a:extLst>
              <a:ext uri="{FF2B5EF4-FFF2-40B4-BE49-F238E27FC236}">
                <a16:creationId xmlns:a16="http://schemas.microsoft.com/office/drawing/2014/main" id="{17B9AE07-5A50-7F4B-9C0E-A2090265470D}"/>
              </a:ext>
            </a:extLst>
          </p:cNvPr>
          <p:cNvSpPr>
            <a:spLocks noGrp="1"/>
          </p:cNvSpPr>
          <p:nvPr>
            <p:ph type="body" sz="quarter" idx="16" hasCustomPrompt="1"/>
          </p:nvPr>
        </p:nvSpPr>
        <p:spPr>
          <a:xfrm>
            <a:off x="647699" y="1885173"/>
            <a:ext cx="8443749" cy="4078334"/>
          </a:xfrm>
          <a:prstGeom prst="rect">
            <a:avLst/>
          </a:prstGeom>
        </p:spPr>
        <p:txBody>
          <a:bodyPr vert="horz" anchor="t">
            <a:noAutofit/>
          </a:bodyPr>
          <a:lstStyle>
            <a:lvl1pPr marL="457200" marR="0" indent="-457200" algn="l" defTabSz="914400" rtl="0" eaLnBrk="1" fontAlgn="auto" latinLnBrk="0" hangingPunct="1">
              <a:lnSpc>
                <a:spcPct val="100000"/>
              </a:lnSpc>
              <a:spcBef>
                <a:spcPts val="1000"/>
              </a:spcBef>
              <a:spcAft>
                <a:spcPts val="0"/>
              </a:spcAft>
              <a:buClrTx/>
              <a:buSzTx/>
              <a:buFont typeface="Arial" panose="020B0604020202020204" pitchFamily="34" charset="0"/>
              <a:buAutoNum type="arabicPeriod"/>
              <a:tabLst/>
              <a:defRPr sz="24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section goes here</a:t>
            </a:r>
          </a:p>
          <a:p>
            <a:pPr lvl="0"/>
            <a:r>
              <a:rPr lang="en-US"/>
              <a:t>2. Title of section goes here</a:t>
            </a:r>
            <a:br>
              <a:rPr lang="en-US"/>
            </a:br>
            <a:r>
              <a:rPr lang="en-US"/>
              <a:t>3. Title of section goes here</a:t>
            </a:r>
            <a:br>
              <a:rPr lang="en-US"/>
            </a:br>
            <a:r>
              <a:rPr lang="en-US"/>
              <a:t>4. Title of section goes here</a:t>
            </a:r>
            <a:br>
              <a:rPr lang="en-US"/>
            </a:br>
            <a:r>
              <a:rPr lang="en-US"/>
              <a:t>5. Title of section goes here</a:t>
            </a:r>
            <a:br>
              <a:rPr lang="en-US"/>
            </a:br>
            <a:r>
              <a:rPr lang="en-US"/>
              <a:t>6. Title of section goes here</a:t>
            </a:r>
            <a:br>
              <a:rPr lang="en-US"/>
            </a:br>
            <a:r>
              <a:rPr lang="en-US"/>
              <a:t>7. Title of section goes here</a:t>
            </a:r>
            <a:br>
              <a:rPr lang="en-US"/>
            </a:br>
            <a:r>
              <a:rPr lang="en-US"/>
              <a:t>8. Title of section goes here</a:t>
            </a:r>
            <a:br>
              <a:rPr lang="en-US"/>
            </a:br>
            <a:r>
              <a:rPr lang="en-US"/>
              <a:t>9. Title of section goes here</a:t>
            </a:r>
          </a:p>
        </p:txBody>
      </p:sp>
      <p:sp>
        <p:nvSpPr>
          <p:cNvPr id="15" name="Text Placeholder 11">
            <a:extLst>
              <a:ext uri="{FF2B5EF4-FFF2-40B4-BE49-F238E27FC236}">
                <a16:creationId xmlns:a16="http://schemas.microsoft.com/office/drawing/2014/main" id="{130FCE02-D517-7341-85CD-14CFAEFEC19D}"/>
              </a:ext>
            </a:extLst>
          </p:cNvPr>
          <p:cNvSpPr>
            <a:spLocks noGrp="1"/>
          </p:cNvSpPr>
          <p:nvPr>
            <p:ph type="body" sz="quarter" idx="17" hasCustomPrompt="1"/>
          </p:nvPr>
        </p:nvSpPr>
        <p:spPr>
          <a:xfrm>
            <a:off x="9249103" y="1885173"/>
            <a:ext cx="2295197" cy="4078334"/>
          </a:xfrm>
          <a:prstGeom prst="rect">
            <a:avLst/>
          </a:prstGeom>
        </p:spPr>
        <p:txBody>
          <a:bodyPr vert="horz" anchor="t">
            <a:noAutofit/>
          </a:bodyPr>
          <a:lstStyle>
            <a:lvl1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00</a:t>
            </a:r>
            <a:br>
              <a:rPr lang="en-US"/>
            </a:br>
            <a:r>
              <a:rPr lang="en-US"/>
              <a:t>00</a:t>
            </a:r>
            <a:br>
              <a:rPr lang="en-US"/>
            </a:br>
            <a:r>
              <a:rPr lang="en-US"/>
              <a:t>00</a:t>
            </a:r>
            <a:br>
              <a:rPr lang="en-US"/>
            </a:br>
            <a:r>
              <a:rPr lang="en-US"/>
              <a:t>00</a:t>
            </a:r>
            <a:br>
              <a:rPr lang="en-US"/>
            </a:br>
            <a:r>
              <a:rPr lang="en-US"/>
              <a:t>00</a:t>
            </a:r>
            <a:br>
              <a:rPr lang="en-US"/>
            </a:br>
            <a:r>
              <a:rPr lang="en-US"/>
              <a:t>00</a:t>
            </a:r>
            <a:br>
              <a:rPr lang="en-US"/>
            </a:br>
            <a:r>
              <a:rPr lang="en-US"/>
              <a:t>00</a:t>
            </a:r>
            <a:br>
              <a:rPr lang="en-US"/>
            </a:br>
            <a:r>
              <a:rPr lang="en-US"/>
              <a:t>00</a:t>
            </a:r>
            <a:br>
              <a:rPr lang="en-US"/>
            </a:br>
            <a:r>
              <a:rPr lang="en-US"/>
              <a:t>00</a:t>
            </a:r>
          </a:p>
        </p:txBody>
      </p:sp>
    </p:spTree>
    <p:extLst>
      <p:ext uri="{BB962C8B-B14F-4D97-AF65-F5344CB8AC3E}">
        <p14:creationId xmlns:p14="http://schemas.microsoft.com/office/powerpoint/2010/main" val="423966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BB6FE6BD-9131-1241-9BF1-D6B626158ECC}"/>
              </a:ext>
            </a:extLst>
          </p:cNvPr>
          <p:cNvSpPr>
            <a:spLocks noGrp="1"/>
          </p:cNvSpPr>
          <p:nvPr>
            <p:ph type="body" sz="quarter" idx="14" hasCustomPrompt="1"/>
          </p:nvPr>
        </p:nvSpPr>
        <p:spPr>
          <a:xfrm>
            <a:off x="8738861"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58C65B66-9C44-0C4E-8CE0-E7B69539AC1C}"/>
              </a:ext>
            </a:extLst>
          </p:cNvPr>
          <p:cNvSpPr>
            <a:spLocks noGrp="1"/>
          </p:cNvSpPr>
          <p:nvPr>
            <p:ph type="body" sz="quarter" idx="15" hasCustomPrompt="1"/>
          </p:nvPr>
        </p:nvSpPr>
        <p:spPr>
          <a:xfrm>
            <a:off x="10389381"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pic>
        <p:nvPicPr>
          <p:cNvPr id="7" name="Picture 6" descr="Icon&#10;&#10;Description automatically generated">
            <a:extLst>
              <a:ext uri="{FF2B5EF4-FFF2-40B4-BE49-F238E27FC236}">
                <a16:creationId xmlns:a16="http://schemas.microsoft.com/office/drawing/2014/main" id="{804D9149-A5EB-AA42-825B-5D49256472AF}"/>
              </a:ext>
            </a:extLst>
          </p:cNvPr>
          <p:cNvPicPr>
            <a:picLocks noChangeAspect="1"/>
          </p:cNvPicPr>
          <p:nvPr userDrawn="1"/>
        </p:nvPicPr>
        <p:blipFill>
          <a:blip r:embed="rId2"/>
          <a:stretch>
            <a:fillRect/>
          </a:stretch>
        </p:blipFill>
        <p:spPr>
          <a:xfrm>
            <a:off x="652598" y="382421"/>
            <a:ext cx="1303251" cy="509218"/>
          </a:xfrm>
          <a:prstGeom prst="rect">
            <a:avLst/>
          </a:prstGeom>
        </p:spPr>
      </p:pic>
    </p:spTree>
    <p:extLst>
      <p:ext uri="{BB962C8B-B14F-4D97-AF65-F5344CB8AC3E}">
        <p14:creationId xmlns:p14="http://schemas.microsoft.com/office/powerpoint/2010/main" val="10160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Bullets_Image Right">
    <p:spTree>
      <p:nvGrpSpPr>
        <p:cNvPr id="1" name=""/>
        <p:cNvGrpSpPr/>
        <p:nvPr/>
      </p:nvGrpSpPr>
      <p:grpSpPr>
        <a:xfrm>
          <a:off x="0" y="0"/>
          <a:ext cx="0" cy="0"/>
          <a:chOff x="0" y="0"/>
          <a:chExt cx="0" cy="0"/>
        </a:xfrm>
      </p:grpSpPr>
      <p:pic>
        <p:nvPicPr>
          <p:cNvPr id="11" name="Picture 10" descr="Welder_Photo.jpg">
            <a:extLst>
              <a:ext uri="{FF2B5EF4-FFF2-40B4-BE49-F238E27FC236}">
                <a16:creationId xmlns:a16="http://schemas.microsoft.com/office/drawing/2014/main" id="{C6EBBF4A-BDEA-8C4E-86AD-9DA2B68772B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0323" r="50000"/>
          <a:stretch/>
        </p:blipFill>
        <p:spPr>
          <a:xfrm>
            <a:off x="8425723" y="269047"/>
            <a:ext cx="3763103" cy="6327978"/>
          </a:xfrm>
          <a:prstGeom prst="rect">
            <a:avLst/>
          </a:prstGeom>
        </p:spPr>
      </p:pic>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BB6FE6BD-9131-1241-9BF1-D6B626158ECC}"/>
              </a:ext>
            </a:extLst>
          </p:cNvPr>
          <p:cNvSpPr>
            <a:spLocks noGrp="1"/>
          </p:cNvSpPr>
          <p:nvPr>
            <p:ph type="body" sz="quarter" idx="14" hasCustomPrompt="1"/>
          </p:nvPr>
        </p:nvSpPr>
        <p:spPr>
          <a:xfrm>
            <a:off x="5044829"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58C65B66-9C44-0C4E-8CE0-E7B69539AC1C}"/>
              </a:ext>
            </a:extLst>
          </p:cNvPr>
          <p:cNvSpPr>
            <a:spLocks noGrp="1"/>
          </p:cNvSpPr>
          <p:nvPr>
            <p:ph type="body" sz="quarter" idx="15" hasCustomPrompt="1"/>
          </p:nvPr>
        </p:nvSpPr>
        <p:spPr>
          <a:xfrm>
            <a:off x="6634749"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cxnSp>
        <p:nvCxnSpPr>
          <p:cNvPr id="9" name="Straight Connector 8">
            <a:extLst>
              <a:ext uri="{FF2B5EF4-FFF2-40B4-BE49-F238E27FC236}">
                <a16:creationId xmlns:a16="http://schemas.microsoft.com/office/drawing/2014/main" id="{8CFAC1D0-A84E-C740-B9C6-EAE4C0EAE8EB}"/>
              </a:ext>
            </a:extLst>
          </p:cNvPr>
          <p:cNvCxnSpPr/>
          <p:nvPr userDrawn="1"/>
        </p:nvCxnSpPr>
        <p:spPr>
          <a:xfrm>
            <a:off x="652598" y="3252607"/>
            <a:ext cx="7452635"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1">
            <a:extLst>
              <a:ext uri="{FF2B5EF4-FFF2-40B4-BE49-F238E27FC236}">
                <a16:creationId xmlns:a16="http://schemas.microsoft.com/office/drawing/2014/main" id="{F8168FDA-1177-714D-B06B-8FF4BEE0CF0A}"/>
              </a:ext>
            </a:extLst>
          </p:cNvPr>
          <p:cNvSpPr>
            <a:spLocks noGrp="1"/>
          </p:cNvSpPr>
          <p:nvPr>
            <p:ph type="body" sz="quarter" idx="16" hasCustomPrompt="1"/>
          </p:nvPr>
        </p:nvSpPr>
        <p:spPr>
          <a:xfrm>
            <a:off x="553417" y="1374379"/>
            <a:ext cx="7551816" cy="948401"/>
          </a:xfrm>
          <a:prstGeom prst="rect">
            <a:avLst/>
          </a:prstGeom>
        </p:spPr>
        <p:txBody>
          <a:bodyPr anchor="ctr">
            <a:noAutofit/>
          </a:bodyPr>
          <a:lstStyle>
            <a:lvl1pPr marL="0" indent="0" algn="l">
              <a:lnSpc>
                <a:spcPct val="100000"/>
              </a:lnSpc>
              <a:buNone/>
              <a:defRPr sz="36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 slide</a:t>
            </a:r>
            <a:br>
              <a:rPr lang="en-US"/>
            </a:br>
            <a:r>
              <a:rPr lang="en-US"/>
              <a:t>content goes here</a:t>
            </a:r>
          </a:p>
        </p:txBody>
      </p: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4" y="2690507"/>
            <a:ext cx="7537709"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17" name="Text Placeholder 11">
            <a:extLst>
              <a:ext uri="{FF2B5EF4-FFF2-40B4-BE49-F238E27FC236}">
                <a16:creationId xmlns:a16="http://schemas.microsoft.com/office/drawing/2014/main" id="{597625A6-BBA1-794D-A846-DD2C5AD5A049}"/>
              </a:ext>
            </a:extLst>
          </p:cNvPr>
          <p:cNvSpPr>
            <a:spLocks noGrp="1"/>
          </p:cNvSpPr>
          <p:nvPr>
            <p:ph type="body" sz="quarter" idx="18" hasCustomPrompt="1"/>
          </p:nvPr>
        </p:nvSpPr>
        <p:spPr>
          <a:xfrm>
            <a:off x="567524" y="3439974"/>
            <a:ext cx="7537709" cy="2796213"/>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 Bullet point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 Bullet point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 Bullet point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 Bullet point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 Bullet point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 Bullet point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 Bullet point goes here</a:t>
            </a:r>
          </a:p>
          <a:p>
            <a:pPr lvl="0"/>
            <a:endParaRPr lang="en-US"/>
          </a:p>
        </p:txBody>
      </p:sp>
      <p:pic>
        <p:nvPicPr>
          <p:cNvPr id="12" name="Picture 11" descr="Icon&#10;&#10;Description automatically generated">
            <a:extLst>
              <a:ext uri="{FF2B5EF4-FFF2-40B4-BE49-F238E27FC236}">
                <a16:creationId xmlns:a16="http://schemas.microsoft.com/office/drawing/2014/main" id="{2FD613B2-6687-874A-9F3B-0EEC0D92E06A}"/>
              </a:ext>
            </a:extLst>
          </p:cNvPr>
          <p:cNvPicPr>
            <a:picLocks noChangeAspect="1"/>
          </p:cNvPicPr>
          <p:nvPr userDrawn="1"/>
        </p:nvPicPr>
        <p:blipFill>
          <a:blip r:embed="rId3"/>
          <a:stretch>
            <a:fillRect/>
          </a:stretch>
        </p:blipFill>
        <p:spPr>
          <a:xfrm>
            <a:off x="652598" y="382421"/>
            <a:ext cx="1303251" cy="509218"/>
          </a:xfrm>
          <a:prstGeom prst="rect">
            <a:avLst/>
          </a:prstGeom>
        </p:spPr>
      </p:pic>
    </p:spTree>
    <p:extLst>
      <p:ext uri="{BB962C8B-B14F-4D97-AF65-F5344CB8AC3E}">
        <p14:creationId xmlns:p14="http://schemas.microsoft.com/office/powerpoint/2010/main" val="3733828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_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5216846-7B4D-5D42-8663-AD286625A295}"/>
              </a:ext>
            </a:extLst>
          </p:cNvPr>
          <p:cNvSpPr/>
          <p:nvPr userDrawn="1"/>
        </p:nvSpPr>
        <p:spPr>
          <a:xfrm>
            <a:off x="5676901" y="269046"/>
            <a:ext cx="6511924" cy="6327978"/>
          </a:xfrm>
          <a:prstGeom prst="rect">
            <a:avLst/>
          </a:prstGeom>
          <a:solidFill>
            <a:srgbClr val="080C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80C39"/>
              </a:solidFill>
            </a:endParaRPr>
          </a:p>
        </p:txBody>
      </p:sp>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BB6FE6BD-9131-1241-9BF1-D6B626158ECC}"/>
              </a:ext>
            </a:extLst>
          </p:cNvPr>
          <p:cNvSpPr>
            <a:spLocks noGrp="1"/>
          </p:cNvSpPr>
          <p:nvPr>
            <p:ph type="body" sz="quarter" idx="14" hasCustomPrompt="1"/>
          </p:nvPr>
        </p:nvSpPr>
        <p:spPr>
          <a:xfrm>
            <a:off x="2174950"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58C65B66-9C44-0C4E-8CE0-E7B69539AC1C}"/>
              </a:ext>
            </a:extLst>
          </p:cNvPr>
          <p:cNvSpPr>
            <a:spLocks noGrp="1"/>
          </p:cNvSpPr>
          <p:nvPr>
            <p:ph type="body" sz="quarter" idx="15" hasCustomPrompt="1"/>
          </p:nvPr>
        </p:nvSpPr>
        <p:spPr>
          <a:xfrm>
            <a:off x="3764870"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cxnSp>
        <p:nvCxnSpPr>
          <p:cNvPr id="9" name="Straight Connector 8">
            <a:extLst>
              <a:ext uri="{FF2B5EF4-FFF2-40B4-BE49-F238E27FC236}">
                <a16:creationId xmlns:a16="http://schemas.microsoft.com/office/drawing/2014/main" id="{8CFAC1D0-A84E-C740-B9C6-EAE4C0EAE8EB}"/>
              </a:ext>
            </a:extLst>
          </p:cNvPr>
          <p:cNvCxnSpPr>
            <a:cxnSpLocks/>
          </p:cNvCxnSpPr>
          <p:nvPr userDrawn="1"/>
        </p:nvCxnSpPr>
        <p:spPr>
          <a:xfrm>
            <a:off x="652598" y="3252607"/>
            <a:ext cx="465452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1">
            <a:extLst>
              <a:ext uri="{FF2B5EF4-FFF2-40B4-BE49-F238E27FC236}">
                <a16:creationId xmlns:a16="http://schemas.microsoft.com/office/drawing/2014/main" id="{F8168FDA-1177-714D-B06B-8FF4BEE0CF0A}"/>
              </a:ext>
            </a:extLst>
          </p:cNvPr>
          <p:cNvSpPr>
            <a:spLocks noGrp="1"/>
          </p:cNvSpPr>
          <p:nvPr>
            <p:ph type="body" sz="quarter" idx="16" hasCustomPrompt="1"/>
          </p:nvPr>
        </p:nvSpPr>
        <p:spPr>
          <a:xfrm>
            <a:off x="553417" y="1374379"/>
            <a:ext cx="4681937" cy="948401"/>
          </a:xfrm>
          <a:prstGeom prst="rect">
            <a:avLst/>
          </a:prstGeom>
        </p:spPr>
        <p:txBody>
          <a:bodyPr anchor="ctr">
            <a:noAutofit/>
          </a:bodyPr>
          <a:lstStyle>
            <a:lvl1pPr marL="0" indent="0" algn="l">
              <a:lnSpc>
                <a:spcPct val="100000"/>
              </a:lnSpc>
              <a:buNone/>
              <a:defRPr sz="36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 slide</a:t>
            </a:r>
            <a:br>
              <a:rPr lang="en-US"/>
            </a:br>
            <a:r>
              <a:rPr lang="en-US"/>
              <a:t>content goes here</a:t>
            </a:r>
          </a:p>
        </p:txBody>
      </p: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5" y="2690507"/>
            <a:ext cx="4681938"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17" name="Text Placeholder 11">
            <a:extLst>
              <a:ext uri="{FF2B5EF4-FFF2-40B4-BE49-F238E27FC236}">
                <a16:creationId xmlns:a16="http://schemas.microsoft.com/office/drawing/2014/main" id="{597625A6-BBA1-794D-A846-DD2C5AD5A049}"/>
              </a:ext>
            </a:extLst>
          </p:cNvPr>
          <p:cNvSpPr>
            <a:spLocks noGrp="1"/>
          </p:cNvSpPr>
          <p:nvPr>
            <p:ph type="body" sz="quarter" idx="18" hasCustomPrompt="1"/>
          </p:nvPr>
        </p:nvSpPr>
        <p:spPr>
          <a:xfrm>
            <a:off x="567525" y="3439975"/>
            <a:ext cx="4739596" cy="948402"/>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sp>
        <p:nvSpPr>
          <p:cNvPr id="24" name="Text Placeholder 11">
            <a:extLst>
              <a:ext uri="{FF2B5EF4-FFF2-40B4-BE49-F238E27FC236}">
                <a16:creationId xmlns:a16="http://schemas.microsoft.com/office/drawing/2014/main" id="{1EA87492-373C-1F42-B195-522B087B1070}"/>
              </a:ext>
            </a:extLst>
          </p:cNvPr>
          <p:cNvSpPr>
            <a:spLocks noGrp="1"/>
          </p:cNvSpPr>
          <p:nvPr>
            <p:ph type="body" sz="quarter" idx="19" hasCustomPrompt="1"/>
          </p:nvPr>
        </p:nvSpPr>
        <p:spPr>
          <a:xfrm>
            <a:off x="567525" y="4729514"/>
            <a:ext cx="4681938" cy="1211408"/>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rgbClr val="013AEA"/>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p:txBody>
      </p:sp>
      <p:pic>
        <p:nvPicPr>
          <p:cNvPr id="22" name="Picture 21" descr="Icon&#10;&#10;Description automatically generated">
            <a:extLst>
              <a:ext uri="{FF2B5EF4-FFF2-40B4-BE49-F238E27FC236}">
                <a16:creationId xmlns:a16="http://schemas.microsoft.com/office/drawing/2014/main" id="{940590E7-BE93-614D-B2AD-7BBD0AC8E2FA}"/>
              </a:ext>
            </a:extLst>
          </p:cNvPr>
          <p:cNvPicPr>
            <a:picLocks noChangeAspect="1"/>
          </p:cNvPicPr>
          <p:nvPr userDrawn="1"/>
        </p:nvPicPr>
        <p:blipFill>
          <a:blip r:embed="rId2"/>
          <a:stretch>
            <a:fillRect/>
          </a:stretch>
        </p:blipFill>
        <p:spPr>
          <a:xfrm>
            <a:off x="652598" y="382421"/>
            <a:ext cx="1303251" cy="509218"/>
          </a:xfrm>
          <a:prstGeom prst="rect">
            <a:avLst/>
          </a:prstGeom>
        </p:spPr>
      </p:pic>
      <p:sp>
        <p:nvSpPr>
          <p:cNvPr id="23" name="Text Placeholder 11">
            <a:extLst>
              <a:ext uri="{FF2B5EF4-FFF2-40B4-BE49-F238E27FC236}">
                <a16:creationId xmlns:a16="http://schemas.microsoft.com/office/drawing/2014/main" id="{F64391F2-BD82-B349-9A63-3D552D6E9114}"/>
              </a:ext>
            </a:extLst>
          </p:cNvPr>
          <p:cNvSpPr txBox="1">
            <a:spLocks/>
          </p:cNvSpPr>
          <p:nvPr userDrawn="1"/>
        </p:nvSpPr>
        <p:spPr>
          <a:xfrm>
            <a:off x="6107112" y="543339"/>
            <a:ext cx="1246188"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FFFFFF"/>
                </a:solidFill>
              </a:rPr>
              <a:t>Year</a:t>
            </a:r>
          </a:p>
        </p:txBody>
      </p:sp>
      <p:sp>
        <p:nvSpPr>
          <p:cNvPr id="26" name="Text Placeholder 11">
            <a:extLst>
              <a:ext uri="{FF2B5EF4-FFF2-40B4-BE49-F238E27FC236}">
                <a16:creationId xmlns:a16="http://schemas.microsoft.com/office/drawing/2014/main" id="{EC6EA76B-CBA6-7346-8AFF-8063B9E17E4D}"/>
              </a:ext>
            </a:extLst>
          </p:cNvPr>
          <p:cNvSpPr txBox="1">
            <a:spLocks/>
          </p:cNvSpPr>
          <p:nvPr userDrawn="1"/>
        </p:nvSpPr>
        <p:spPr>
          <a:xfrm>
            <a:off x="6107112" y="1930400"/>
            <a:ext cx="1246188"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FFFFFF"/>
                </a:solidFill>
              </a:rPr>
              <a:t>Quarter</a:t>
            </a:r>
          </a:p>
        </p:txBody>
      </p:sp>
      <p:sp>
        <p:nvSpPr>
          <p:cNvPr id="28" name="Text Placeholder 11">
            <a:extLst>
              <a:ext uri="{FF2B5EF4-FFF2-40B4-BE49-F238E27FC236}">
                <a16:creationId xmlns:a16="http://schemas.microsoft.com/office/drawing/2014/main" id="{B289BA25-56E9-BB4B-9F2B-53874D790DBE}"/>
              </a:ext>
            </a:extLst>
          </p:cNvPr>
          <p:cNvSpPr txBox="1">
            <a:spLocks/>
          </p:cNvSpPr>
          <p:nvPr userDrawn="1"/>
        </p:nvSpPr>
        <p:spPr>
          <a:xfrm>
            <a:off x="6107111" y="3231241"/>
            <a:ext cx="2452689"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FFFFFF"/>
                </a:solidFill>
              </a:rPr>
              <a:t>Total Rail Cars</a:t>
            </a:r>
          </a:p>
        </p:txBody>
      </p:sp>
      <p:sp>
        <p:nvSpPr>
          <p:cNvPr id="30" name="Text Placeholder 11">
            <a:extLst>
              <a:ext uri="{FF2B5EF4-FFF2-40B4-BE49-F238E27FC236}">
                <a16:creationId xmlns:a16="http://schemas.microsoft.com/office/drawing/2014/main" id="{111BA41C-4307-2943-9C81-314EBF431B13}"/>
              </a:ext>
            </a:extLst>
          </p:cNvPr>
          <p:cNvSpPr>
            <a:spLocks noGrp="1"/>
          </p:cNvSpPr>
          <p:nvPr>
            <p:ph type="body" sz="quarter" idx="20" hasCustomPrompt="1"/>
          </p:nvPr>
        </p:nvSpPr>
        <p:spPr>
          <a:xfrm>
            <a:off x="6208294" y="969178"/>
            <a:ext cx="1815694" cy="559751"/>
          </a:xfrm>
          <a:prstGeom prst="rect">
            <a:avLst/>
          </a:prstGeom>
        </p:spPr>
        <p:txBody>
          <a:bodyPr anchor="ctr">
            <a:noAutofit/>
          </a:bodyPr>
          <a:lstStyle>
            <a:lvl1pPr marL="0" indent="0" algn="l">
              <a:lnSpc>
                <a:spcPct val="100000"/>
              </a:lnSpc>
              <a:buNone/>
              <a:defRPr sz="48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2021</a:t>
            </a:r>
          </a:p>
        </p:txBody>
      </p:sp>
      <p:sp>
        <p:nvSpPr>
          <p:cNvPr id="31" name="Text Placeholder 11">
            <a:extLst>
              <a:ext uri="{FF2B5EF4-FFF2-40B4-BE49-F238E27FC236}">
                <a16:creationId xmlns:a16="http://schemas.microsoft.com/office/drawing/2014/main" id="{BF0B0AB2-F20F-9C4B-988A-64146DE45974}"/>
              </a:ext>
            </a:extLst>
          </p:cNvPr>
          <p:cNvSpPr>
            <a:spLocks noGrp="1"/>
          </p:cNvSpPr>
          <p:nvPr>
            <p:ph type="body" sz="quarter" idx="21" hasCustomPrompt="1"/>
          </p:nvPr>
        </p:nvSpPr>
        <p:spPr>
          <a:xfrm>
            <a:off x="6208294" y="2346034"/>
            <a:ext cx="1815694" cy="559751"/>
          </a:xfrm>
          <a:prstGeom prst="rect">
            <a:avLst/>
          </a:prstGeom>
        </p:spPr>
        <p:txBody>
          <a:bodyPr anchor="ctr">
            <a:noAutofit/>
          </a:bodyPr>
          <a:lstStyle>
            <a:lvl1pPr marL="0" indent="0" algn="l">
              <a:lnSpc>
                <a:spcPct val="100000"/>
              </a:lnSpc>
              <a:buNone/>
              <a:defRPr sz="48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2</a:t>
            </a:r>
          </a:p>
        </p:txBody>
      </p:sp>
      <p:sp>
        <p:nvSpPr>
          <p:cNvPr id="32" name="Text Placeholder 11">
            <a:extLst>
              <a:ext uri="{FF2B5EF4-FFF2-40B4-BE49-F238E27FC236}">
                <a16:creationId xmlns:a16="http://schemas.microsoft.com/office/drawing/2014/main" id="{ACEB8ED4-2A42-1B48-B8B4-AEDB522E5BFA}"/>
              </a:ext>
            </a:extLst>
          </p:cNvPr>
          <p:cNvSpPr>
            <a:spLocks noGrp="1"/>
          </p:cNvSpPr>
          <p:nvPr>
            <p:ph type="body" sz="quarter" idx="22" hasCustomPrompt="1"/>
          </p:nvPr>
        </p:nvSpPr>
        <p:spPr>
          <a:xfrm>
            <a:off x="6208294" y="3638806"/>
            <a:ext cx="1815694" cy="559751"/>
          </a:xfrm>
          <a:prstGeom prst="rect">
            <a:avLst/>
          </a:prstGeom>
        </p:spPr>
        <p:txBody>
          <a:bodyPr anchor="ctr">
            <a:noAutofit/>
          </a:bodyPr>
          <a:lstStyle>
            <a:lvl1pPr marL="0" indent="0" algn="l">
              <a:lnSpc>
                <a:spcPct val="100000"/>
              </a:lnSpc>
              <a:buNone/>
              <a:defRPr sz="48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150k</a:t>
            </a:r>
          </a:p>
        </p:txBody>
      </p:sp>
      <p:sp>
        <p:nvSpPr>
          <p:cNvPr id="33" name="Text Placeholder 11">
            <a:extLst>
              <a:ext uri="{FF2B5EF4-FFF2-40B4-BE49-F238E27FC236}">
                <a16:creationId xmlns:a16="http://schemas.microsoft.com/office/drawing/2014/main" id="{D88014ED-81F2-7441-8E53-289F5FD70D92}"/>
              </a:ext>
            </a:extLst>
          </p:cNvPr>
          <p:cNvSpPr>
            <a:spLocks noGrp="1"/>
          </p:cNvSpPr>
          <p:nvPr>
            <p:ph type="body" sz="quarter" idx="23" hasCustomPrompt="1"/>
          </p:nvPr>
        </p:nvSpPr>
        <p:spPr>
          <a:xfrm>
            <a:off x="6183954" y="4690626"/>
            <a:ext cx="2056156" cy="1457926"/>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a:t>
            </a:r>
          </a:p>
        </p:txBody>
      </p:sp>
    </p:spTree>
    <p:extLst>
      <p:ext uri="{BB962C8B-B14F-4D97-AF65-F5344CB8AC3E}">
        <p14:creationId xmlns:p14="http://schemas.microsoft.com/office/powerpoint/2010/main" val="52531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5216846-7B4D-5D42-8663-AD286625A295}"/>
              </a:ext>
            </a:extLst>
          </p:cNvPr>
          <p:cNvSpPr/>
          <p:nvPr userDrawn="1"/>
        </p:nvSpPr>
        <p:spPr>
          <a:xfrm>
            <a:off x="5676901" y="269046"/>
            <a:ext cx="6511924" cy="6327978"/>
          </a:xfrm>
          <a:prstGeom prst="rect">
            <a:avLst/>
          </a:prstGeom>
          <a:solidFill>
            <a:srgbClr val="080C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80C39"/>
              </a:solidFill>
            </a:endParaRPr>
          </a:p>
        </p:txBody>
      </p:sp>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BB6FE6BD-9131-1241-9BF1-D6B626158ECC}"/>
              </a:ext>
            </a:extLst>
          </p:cNvPr>
          <p:cNvSpPr>
            <a:spLocks noGrp="1"/>
          </p:cNvSpPr>
          <p:nvPr>
            <p:ph type="body" sz="quarter" idx="14" hasCustomPrompt="1"/>
          </p:nvPr>
        </p:nvSpPr>
        <p:spPr>
          <a:xfrm>
            <a:off x="2174950"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58C65B66-9C44-0C4E-8CE0-E7B69539AC1C}"/>
              </a:ext>
            </a:extLst>
          </p:cNvPr>
          <p:cNvSpPr>
            <a:spLocks noGrp="1"/>
          </p:cNvSpPr>
          <p:nvPr>
            <p:ph type="body" sz="quarter" idx="15" hasCustomPrompt="1"/>
          </p:nvPr>
        </p:nvSpPr>
        <p:spPr>
          <a:xfrm>
            <a:off x="3764870"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cxnSp>
        <p:nvCxnSpPr>
          <p:cNvPr id="9" name="Straight Connector 8">
            <a:extLst>
              <a:ext uri="{FF2B5EF4-FFF2-40B4-BE49-F238E27FC236}">
                <a16:creationId xmlns:a16="http://schemas.microsoft.com/office/drawing/2014/main" id="{8CFAC1D0-A84E-C740-B9C6-EAE4C0EAE8EB}"/>
              </a:ext>
            </a:extLst>
          </p:cNvPr>
          <p:cNvCxnSpPr>
            <a:cxnSpLocks/>
          </p:cNvCxnSpPr>
          <p:nvPr userDrawn="1"/>
        </p:nvCxnSpPr>
        <p:spPr>
          <a:xfrm>
            <a:off x="652598" y="3252607"/>
            <a:ext cx="465452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1">
            <a:extLst>
              <a:ext uri="{FF2B5EF4-FFF2-40B4-BE49-F238E27FC236}">
                <a16:creationId xmlns:a16="http://schemas.microsoft.com/office/drawing/2014/main" id="{F8168FDA-1177-714D-B06B-8FF4BEE0CF0A}"/>
              </a:ext>
            </a:extLst>
          </p:cNvPr>
          <p:cNvSpPr>
            <a:spLocks noGrp="1"/>
          </p:cNvSpPr>
          <p:nvPr>
            <p:ph type="body" sz="quarter" idx="16" hasCustomPrompt="1"/>
          </p:nvPr>
        </p:nvSpPr>
        <p:spPr>
          <a:xfrm>
            <a:off x="553417" y="1374379"/>
            <a:ext cx="4681937" cy="948401"/>
          </a:xfrm>
          <a:prstGeom prst="rect">
            <a:avLst/>
          </a:prstGeom>
        </p:spPr>
        <p:txBody>
          <a:bodyPr anchor="ctr">
            <a:noAutofit/>
          </a:bodyPr>
          <a:lstStyle>
            <a:lvl1pPr marL="0" indent="0" algn="l">
              <a:lnSpc>
                <a:spcPct val="100000"/>
              </a:lnSpc>
              <a:buNone/>
              <a:defRPr sz="36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 slide</a:t>
            </a:r>
            <a:br>
              <a:rPr lang="en-US"/>
            </a:br>
            <a:r>
              <a:rPr lang="en-US"/>
              <a:t>content goes here</a:t>
            </a:r>
          </a:p>
        </p:txBody>
      </p: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5" y="2690507"/>
            <a:ext cx="4681938"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17" name="Text Placeholder 11">
            <a:extLst>
              <a:ext uri="{FF2B5EF4-FFF2-40B4-BE49-F238E27FC236}">
                <a16:creationId xmlns:a16="http://schemas.microsoft.com/office/drawing/2014/main" id="{597625A6-BBA1-794D-A846-DD2C5AD5A049}"/>
              </a:ext>
            </a:extLst>
          </p:cNvPr>
          <p:cNvSpPr>
            <a:spLocks noGrp="1"/>
          </p:cNvSpPr>
          <p:nvPr>
            <p:ph type="body" sz="quarter" idx="18" hasCustomPrompt="1"/>
          </p:nvPr>
        </p:nvSpPr>
        <p:spPr>
          <a:xfrm>
            <a:off x="567525" y="3439975"/>
            <a:ext cx="4739596" cy="948402"/>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sp>
        <p:nvSpPr>
          <p:cNvPr id="24" name="Text Placeholder 11">
            <a:extLst>
              <a:ext uri="{FF2B5EF4-FFF2-40B4-BE49-F238E27FC236}">
                <a16:creationId xmlns:a16="http://schemas.microsoft.com/office/drawing/2014/main" id="{1EA87492-373C-1F42-B195-522B087B1070}"/>
              </a:ext>
            </a:extLst>
          </p:cNvPr>
          <p:cNvSpPr>
            <a:spLocks noGrp="1"/>
          </p:cNvSpPr>
          <p:nvPr>
            <p:ph type="body" sz="quarter" idx="19" hasCustomPrompt="1"/>
          </p:nvPr>
        </p:nvSpPr>
        <p:spPr>
          <a:xfrm>
            <a:off x="567525" y="4729514"/>
            <a:ext cx="4681938" cy="1211408"/>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rgbClr val="013AEA"/>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p:txBody>
      </p:sp>
      <p:pic>
        <p:nvPicPr>
          <p:cNvPr id="22" name="Picture 21" descr="Icon&#10;&#10;Description automatically generated">
            <a:extLst>
              <a:ext uri="{FF2B5EF4-FFF2-40B4-BE49-F238E27FC236}">
                <a16:creationId xmlns:a16="http://schemas.microsoft.com/office/drawing/2014/main" id="{940590E7-BE93-614D-B2AD-7BBD0AC8E2FA}"/>
              </a:ext>
            </a:extLst>
          </p:cNvPr>
          <p:cNvPicPr>
            <a:picLocks noChangeAspect="1"/>
          </p:cNvPicPr>
          <p:nvPr userDrawn="1"/>
        </p:nvPicPr>
        <p:blipFill>
          <a:blip r:embed="rId2"/>
          <a:stretch>
            <a:fillRect/>
          </a:stretch>
        </p:blipFill>
        <p:spPr>
          <a:xfrm>
            <a:off x="652598" y="382421"/>
            <a:ext cx="1303251" cy="509218"/>
          </a:xfrm>
          <a:prstGeom prst="rect">
            <a:avLst/>
          </a:prstGeom>
        </p:spPr>
      </p:pic>
      <p:sp>
        <p:nvSpPr>
          <p:cNvPr id="23" name="Text Placeholder 11">
            <a:extLst>
              <a:ext uri="{FF2B5EF4-FFF2-40B4-BE49-F238E27FC236}">
                <a16:creationId xmlns:a16="http://schemas.microsoft.com/office/drawing/2014/main" id="{F64391F2-BD82-B349-9A63-3D552D6E9114}"/>
              </a:ext>
            </a:extLst>
          </p:cNvPr>
          <p:cNvSpPr txBox="1">
            <a:spLocks/>
          </p:cNvSpPr>
          <p:nvPr userDrawn="1"/>
        </p:nvSpPr>
        <p:spPr>
          <a:xfrm>
            <a:off x="6107112" y="543339"/>
            <a:ext cx="1246188"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FFFFFF"/>
                </a:solidFill>
              </a:rPr>
              <a:t>Year</a:t>
            </a:r>
          </a:p>
        </p:txBody>
      </p:sp>
      <p:sp>
        <p:nvSpPr>
          <p:cNvPr id="26" name="Text Placeholder 11">
            <a:extLst>
              <a:ext uri="{FF2B5EF4-FFF2-40B4-BE49-F238E27FC236}">
                <a16:creationId xmlns:a16="http://schemas.microsoft.com/office/drawing/2014/main" id="{EC6EA76B-CBA6-7346-8AFF-8063B9E17E4D}"/>
              </a:ext>
            </a:extLst>
          </p:cNvPr>
          <p:cNvSpPr txBox="1">
            <a:spLocks/>
          </p:cNvSpPr>
          <p:nvPr userDrawn="1"/>
        </p:nvSpPr>
        <p:spPr>
          <a:xfrm>
            <a:off x="6107112" y="1930400"/>
            <a:ext cx="1246188"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FFFFFF"/>
                </a:solidFill>
              </a:rPr>
              <a:t>Quarter</a:t>
            </a:r>
          </a:p>
        </p:txBody>
      </p:sp>
      <p:sp>
        <p:nvSpPr>
          <p:cNvPr id="28" name="Text Placeholder 11">
            <a:extLst>
              <a:ext uri="{FF2B5EF4-FFF2-40B4-BE49-F238E27FC236}">
                <a16:creationId xmlns:a16="http://schemas.microsoft.com/office/drawing/2014/main" id="{B289BA25-56E9-BB4B-9F2B-53874D790DBE}"/>
              </a:ext>
            </a:extLst>
          </p:cNvPr>
          <p:cNvSpPr txBox="1">
            <a:spLocks/>
          </p:cNvSpPr>
          <p:nvPr userDrawn="1"/>
        </p:nvSpPr>
        <p:spPr>
          <a:xfrm>
            <a:off x="6107111" y="3231241"/>
            <a:ext cx="2452689"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FFFFFF"/>
                </a:solidFill>
              </a:rPr>
              <a:t>Total Rail Cars</a:t>
            </a:r>
          </a:p>
        </p:txBody>
      </p:sp>
      <p:sp>
        <p:nvSpPr>
          <p:cNvPr id="30" name="Text Placeholder 11">
            <a:extLst>
              <a:ext uri="{FF2B5EF4-FFF2-40B4-BE49-F238E27FC236}">
                <a16:creationId xmlns:a16="http://schemas.microsoft.com/office/drawing/2014/main" id="{111BA41C-4307-2943-9C81-314EBF431B13}"/>
              </a:ext>
            </a:extLst>
          </p:cNvPr>
          <p:cNvSpPr>
            <a:spLocks noGrp="1"/>
          </p:cNvSpPr>
          <p:nvPr>
            <p:ph type="body" sz="quarter" idx="20" hasCustomPrompt="1"/>
          </p:nvPr>
        </p:nvSpPr>
        <p:spPr>
          <a:xfrm>
            <a:off x="6208294" y="969178"/>
            <a:ext cx="1815694" cy="559751"/>
          </a:xfrm>
          <a:prstGeom prst="rect">
            <a:avLst/>
          </a:prstGeom>
        </p:spPr>
        <p:txBody>
          <a:bodyPr anchor="ctr">
            <a:noAutofit/>
          </a:bodyPr>
          <a:lstStyle>
            <a:lvl1pPr marL="0" indent="0" algn="l">
              <a:lnSpc>
                <a:spcPct val="100000"/>
              </a:lnSpc>
              <a:buNone/>
              <a:defRPr sz="48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2021</a:t>
            </a:r>
          </a:p>
        </p:txBody>
      </p:sp>
      <p:sp>
        <p:nvSpPr>
          <p:cNvPr id="31" name="Text Placeholder 11">
            <a:extLst>
              <a:ext uri="{FF2B5EF4-FFF2-40B4-BE49-F238E27FC236}">
                <a16:creationId xmlns:a16="http://schemas.microsoft.com/office/drawing/2014/main" id="{BF0B0AB2-F20F-9C4B-988A-64146DE45974}"/>
              </a:ext>
            </a:extLst>
          </p:cNvPr>
          <p:cNvSpPr>
            <a:spLocks noGrp="1"/>
          </p:cNvSpPr>
          <p:nvPr>
            <p:ph type="body" sz="quarter" idx="21" hasCustomPrompt="1"/>
          </p:nvPr>
        </p:nvSpPr>
        <p:spPr>
          <a:xfrm>
            <a:off x="6208294" y="2346034"/>
            <a:ext cx="1815694" cy="559751"/>
          </a:xfrm>
          <a:prstGeom prst="rect">
            <a:avLst/>
          </a:prstGeom>
        </p:spPr>
        <p:txBody>
          <a:bodyPr anchor="ctr">
            <a:noAutofit/>
          </a:bodyPr>
          <a:lstStyle>
            <a:lvl1pPr marL="0" indent="0" algn="l">
              <a:lnSpc>
                <a:spcPct val="100000"/>
              </a:lnSpc>
              <a:buNone/>
              <a:defRPr sz="48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2</a:t>
            </a:r>
          </a:p>
        </p:txBody>
      </p:sp>
      <p:sp>
        <p:nvSpPr>
          <p:cNvPr id="32" name="Text Placeholder 11">
            <a:extLst>
              <a:ext uri="{FF2B5EF4-FFF2-40B4-BE49-F238E27FC236}">
                <a16:creationId xmlns:a16="http://schemas.microsoft.com/office/drawing/2014/main" id="{ACEB8ED4-2A42-1B48-B8B4-AEDB522E5BFA}"/>
              </a:ext>
            </a:extLst>
          </p:cNvPr>
          <p:cNvSpPr>
            <a:spLocks noGrp="1"/>
          </p:cNvSpPr>
          <p:nvPr>
            <p:ph type="body" sz="quarter" idx="22" hasCustomPrompt="1"/>
          </p:nvPr>
        </p:nvSpPr>
        <p:spPr>
          <a:xfrm>
            <a:off x="6208294" y="3638806"/>
            <a:ext cx="1815694" cy="559751"/>
          </a:xfrm>
          <a:prstGeom prst="rect">
            <a:avLst/>
          </a:prstGeom>
        </p:spPr>
        <p:txBody>
          <a:bodyPr anchor="ctr">
            <a:noAutofit/>
          </a:bodyPr>
          <a:lstStyle>
            <a:lvl1pPr marL="0" indent="0" algn="l">
              <a:lnSpc>
                <a:spcPct val="100000"/>
              </a:lnSpc>
              <a:buNone/>
              <a:defRPr sz="4800" b="1"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150k</a:t>
            </a:r>
          </a:p>
        </p:txBody>
      </p:sp>
      <p:sp>
        <p:nvSpPr>
          <p:cNvPr id="33" name="Text Placeholder 11">
            <a:extLst>
              <a:ext uri="{FF2B5EF4-FFF2-40B4-BE49-F238E27FC236}">
                <a16:creationId xmlns:a16="http://schemas.microsoft.com/office/drawing/2014/main" id="{D88014ED-81F2-7441-8E53-289F5FD70D92}"/>
              </a:ext>
            </a:extLst>
          </p:cNvPr>
          <p:cNvSpPr>
            <a:spLocks noGrp="1"/>
          </p:cNvSpPr>
          <p:nvPr>
            <p:ph type="body" sz="quarter" idx="23" hasCustomPrompt="1"/>
          </p:nvPr>
        </p:nvSpPr>
        <p:spPr>
          <a:xfrm>
            <a:off x="6183954" y="4690626"/>
            <a:ext cx="2056156" cy="1457926"/>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chemeClr val="bg1"/>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a:t>
            </a:r>
          </a:p>
        </p:txBody>
      </p:sp>
      <p:sp>
        <p:nvSpPr>
          <p:cNvPr id="3" name="Chart Placeholder 2">
            <a:extLst>
              <a:ext uri="{FF2B5EF4-FFF2-40B4-BE49-F238E27FC236}">
                <a16:creationId xmlns:a16="http://schemas.microsoft.com/office/drawing/2014/main" id="{5130915D-16B1-2044-A64B-632749BE0F84}"/>
              </a:ext>
            </a:extLst>
          </p:cNvPr>
          <p:cNvSpPr>
            <a:spLocks noGrp="1"/>
          </p:cNvSpPr>
          <p:nvPr>
            <p:ph type="chart" sz="quarter" idx="24"/>
          </p:nvPr>
        </p:nvSpPr>
        <p:spPr>
          <a:xfrm>
            <a:off x="8559800" y="731521"/>
            <a:ext cx="3379788" cy="5416868"/>
          </a:xfrm>
          <a:prstGeom prst="rect">
            <a:avLst/>
          </a:prstGeom>
        </p:spPr>
        <p:txBody>
          <a:bodyPr/>
          <a:lstStyle/>
          <a:p>
            <a:endParaRPr lang="en-US"/>
          </a:p>
        </p:txBody>
      </p:sp>
    </p:spTree>
    <p:extLst>
      <p:ext uri="{BB962C8B-B14F-4D97-AF65-F5344CB8AC3E}">
        <p14:creationId xmlns:p14="http://schemas.microsoft.com/office/powerpoint/2010/main" val="1950070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_whit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1">
            <a:extLst>
              <a:ext uri="{FF2B5EF4-FFF2-40B4-BE49-F238E27FC236}">
                <a16:creationId xmlns:a16="http://schemas.microsoft.com/office/drawing/2014/main" id="{BB6FE6BD-9131-1241-9BF1-D6B626158ECC}"/>
              </a:ext>
            </a:extLst>
          </p:cNvPr>
          <p:cNvSpPr>
            <a:spLocks noGrp="1"/>
          </p:cNvSpPr>
          <p:nvPr>
            <p:ph type="body" sz="quarter" idx="14" hasCustomPrompt="1"/>
          </p:nvPr>
        </p:nvSpPr>
        <p:spPr>
          <a:xfrm>
            <a:off x="2174950"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58C65B66-9C44-0C4E-8CE0-E7B69539AC1C}"/>
              </a:ext>
            </a:extLst>
          </p:cNvPr>
          <p:cNvSpPr>
            <a:spLocks noGrp="1"/>
          </p:cNvSpPr>
          <p:nvPr>
            <p:ph type="body" sz="quarter" idx="15" hasCustomPrompt="1"/>
          </p:nvPr>
        </p:nvSpPr>
        <p:spPr>
          <a:xfrm>
            <a:off x="3764870"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cxnSp>
        <p:nvCxnSpPr>
          <p:cNvPr id="9" name="Straight Connector 8">
            <a:extLst>
              <a:ext uri="{FF2B5EF4-FFF2-40B4-BE49-F238E27FC236}">
                <a16:creationId xmlns:a16="http://schemas.microsoft.com/office/drawing/2014/main" id="{8CFAC1D0-A84E-C740-B9C6-EAE4C0EAE8EB}"/>
              </a:ext>
            </a:extLst>
          </p:cNvPr>
          <p:cNvCxnSpPr>
            <a:cxnSpLocks/>
          </p:cNvCxnSpPr>
          <p:nvPr userDrawn="1"/>
        </p:nvCxnSpPr>
        <p:spPr>
          <a:xfrm>
            <a:off x="652598" y="3252607"/>
            <a:ext cx="465452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1">
            <a:extLst>
              <a:ext uri="{FF2B5EF4-FFF2-40B4-BE49-F238E27FC236}">
                <a16:creationId xmlns:a16="http://schemas.microsoft.com/office/drawing/2014/main" id="{F8168FDA-1177-714D-B06B-8FF4BEE0CF0A}"/>
              </a:ext>
            </a:extLst>
          </p:cNvPr>
          <p:cNvSpPr>
            <a:spLocks noGrp="1"/>
          </p:cNvSpPr>
          <p:nvPr>
            <p:ph type="body" sz="quarter" idx="16" hasCustomPrompt="1"/>
          </p:nvPr>
        </p:nvSpPr>
        <p:spPr>
          <a:xfrm>
            <a:off x="553417" y="1374379"/>
            <a:ext cx="4681937" cy="948401"/>
          </a:xfrm>
          <a:prstGeom prst="rect">
            <a:avLst/>
          </a:prstGeom>
        </p:spPr>
        <p:txBody>
          <a:bodyPr anchor="ctr">
            <a:noAutofit/>
          </a:bodyPr>
          <a:lstStyle>
            <a:lvl1pPr marL="0" indent="0" algn="l">
              <a:lnSpc>
                <a:spcPct val="100000"/>
              </a:lnSpc>
              <a:buNone/>
              <a:defRPr sz="36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 slide</a:t>
            </a:r>
            <a:br>
              <a:rPr lang="en-US"/>
            </a:br>
            <a:r>
              <a:rPr lang="en-US"/>
              <a:t>content goes here</a:t>
            </a:r>
          </a:p>
        </p:txBody>
      </p: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5" y="2690507"/>
            <a:ext cx="4681938"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17" name="Text Placeholder 11">
            <a:extLst>
              <a:ext uri="{FF2B5EF4-FFF2-40B4-BE49-F238E27FC236}">
                <a16:creationId xmlns:a16="http://schemas.microsoft.com/office/drawing/2014/main" id="{597625A6-BBA1-794D-A846-DD2C5AD5A049}"/>
              </a:ext>
            </a:extLst>
          </p:cNvPr>
          <p:cNvSpPr>
            <a:spLocks noGrp="1"/>
          </p:cNvSpPr>
          <p:nvPr>
            <p:ph type="body" sz="quarter" idx="18" hasCustomPrompt="1"/>
          </p:nvPr>
        </p:nvSpPr>
        <p:spPr>
          <a:xfrm>
            <a:off x="567525" y="3439975"/>
            <a:ext cx="4739596" cy="948402"/>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sp>
        <p:nvSpPr>
          <p:cNvPr id="24" name="Text Placeholder 11">
            <a:extLst>
              <a:ext uri="{FF2B5EF4-FFF2-40B4-BE49-F238E27FC236}">
                <a16:creationId xmlns:a16="http://schemas.microsoft.com/office/drawing/2014/main" id="{1EA87492-373C-1F42-B195-522B087B1070}"/>
              </a:ext>
            </a:extLst>
          </p:cNvPr>
          <p:cNvSpPr>
            <a:spLocks noGrp="1"/>
          </p:cNvSpPr>
          <p:nvPr>
            <p:ph type="body" sz="quarter" idx="19" hasCustomPrompt="1"/>
          </p:nvPr>
        </p:nvSpPr>
        <p:spPr>
          <a:xfrm>
            <a:off x="567525" y="4729514"/>
            <a:ext cx="4681938" cy="1211408"/>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rgbClr val="013AEA"/>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p:txBody>
      </p:sp>
      <p:pic>
        <p:nvPicPr>
          <p:cNvPr id="22" name="Picture 21" descr="Icon&#10;&#10;Description automatically generated">
            <a:extLst>
              <a:ext uri="{FF2B5EF4-FFF2-40B4-BE49-F238E27FC236}">
                <a16:creationId xmlns:a16="http://schemas.microsoft.com/office/drawing/2014/main" id="{940590E7-BE93-614D-B2AD-7BBD0AC8E2FA}"/>
              </a:ext>
            </a:extLst>
          </p:cNvPr>
          <p:cNvPicPr>
            <a:picLocks noChangeAspect="1"/>
          </p:cNvPicPr>
          <p:nvPr userDrawn="1"/>
        </p:nvPicPr>
        <p:blipFill>
          <a:blip r:embed="rId2"/>
          <a:stretch>
            <a:fillRect/>
          </a:stretch>
        </p:blipFill>
        <p:spPr>
          <a:xfrm>
            <a:off x="652598" y="382421"/>
            <a:ext cx="1303251" cy="509218"/>
          </a:xfrm>
          <a:prstGeom prst="rect">
            <a:avLst/>
          </a:prstGeom>
        </p:spPr>
      </p:pic>
      <p:sp>
        <p:nvSpPr>
          <p:cNvPr id="23" name="Text Placeholder 11">
            <a:extLst>
              <a:ext uri="{FF2B5EF4-FFF2-40B4-BE49-F238E27FC236}">
                <a16:creationId xmlns:a16="http://schemas.microsoft.com/office/drawing/2014/main" id="{F64391F2-BD82-B349-9A63-3D552D6E9114}"/>
              </a:ext>
            </a:extLst>
          </p:cNvPr>
          <p:cNvSpPr txBox="1">
            <a:spLocks/>
          </p:cNvSpPr>
          <p:nvPr userDrawn="1"/>
        </p:nvSpPr>
        <p:spPr>
          <a:xfrm>
            <a:off x="6107112" y="543339"/>
            <a:ext cx="1246188"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021354"/>
                </a:solidFill>
              </a:rPr>
              <a:t>Year</a:t>
            </a:r>
          </a:p>
        </p:txBody>
      </p:sp>
      <p:sp>
        <p:nvSpPr>
          <p:cNvPr id="26" name="Text Placeholder 11">
            <a:extLst>
              <a:ext uri="{FF2B5EF4-FFF2-40B4-BE49-F238E27FC236}">
                <a16:creationId xmlns:a16="http://schemas.microsoft.com/office/drawing/2014/main" id="{EC6EA76B-CBA6-7346-8AFF-8063B9E17E4D}"/>
              </a:ext>
            </a:extLst>
          </p:cNvPr>
          <p:cNvSpPr txBox="1">
            <a:spLocks/>
          </p:cNvSpPr>
          <p:nvPr userDrawn="1"/>
        </p:nvSpPr>
        <p:spPr>
          <a:xfrm>
            <a:off x="6107112" y="1930400"/>
            <a:ext cx="1246188"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021354"/>
                </a:solidFill>
              </a:rPr>
              <a:t>Quarter</a:t>
            </a:r>
          </a:p>
        </p:txBody>
      </p:sp>
      <p:sp>
        <p:nvSpPr>
          <p:cNvPr id="28" name="Text Placeholder 11">
            <a:extLst>
              <a:ext uri="{FF2B5EF4-FFF2-40B4-BE49-F238E27FC236}">
                <a16:creationId xmlns:a16="http://schemas.microsoft.com/office/drawing/2014/main" id="{B289BA25-56E9-BB4B-9F2B-53874D790DBE}"/>
              </a:ext>
            </a:extLst>
          </p:cNvPr>
          <p:cNvSpPr txBox="1">
            <a:spLocks/>
          </p:cNvSpPr>
          <p:nvPr userDrawn="1"/>
        </p:nvSpPr>
        <p:spPr>
          <a:xfrm>
            <a:off x="6107111" y="3231241"/>
            <a:ext cx="2452689" cy="501390"/>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a:solidFill>
                  <a:srgbClr val="021354"/>
                </a:solidFill>
              </a:rPr>
              <a:t>Total Rail Cars</a:t>
            </a:r>
          </a:p>
        </p:txBody>
      </p:sp>
      <p:sp>
        <p:nvSpPr>
          <p:cNvPr id="30" name="Text Placeholder 11">
            <a:extLst>
              <a:ext uri="{FF2B5EF4-FFF2-40B4-BE49-F238E27FC236}">
                <a16:creationId xmlns:a16="http://schemas.microsoft.com/office/drawing/2014/main" id="{111BA41C-4307-2943-9C81-314EBF431B13}"/>
              </a:ext>
            </a:extLst>
          </p:cNvPr>
          <p:cNvSpPr>
            <a:spLocks noGrp="1"/>
          </p:cNvSpPr>
          <p:nvPr>
            <p:ph type="body" sz="quarter" idx="20" hasCustomPrompt="1"/>
          </p:nvPr>
        </p:nvSpPr>
        <p:spPr>
          <a:xfrm>
            <a:off x="6208294" y="969178"/>
            <a:ext cx="1815694" cy="559751"/>
          </a:xfrm>
          <a:prstGeom prst="rect">
            <a:avLst/>
          </a:prstGeom>
        </p:spPr>
        <p:txBody>
          <a:bodyPr anchor="ctr">
            <a:noAutofit/>
          </a:bodyPr>
          <a:lstStyle>
            <a:lvl1pPr marL="0" indent="0" algn="l">
              <a:lnSpc>
                <a:spcPct val="100000"/>
              </a:lnSpc>
              <a:buNone/>
              <a:defRPr sz="4800" b="1" i="0">
                <a:solidFill>
                  <a:srgbClr val="021354"/>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2021</a:t>
            </a:r>
          </a:p>
        </p:txBody>
      </p:sp>
      <p:sp>
        <p:nvSpPr>
          <p:cNvPr id="31" name="Text Placeholder 11">
            <a:extLst>
              <a:ext uri="{FF2B5EF4-FFF2-40B4-BE49-F238E27FC236}">
                <a16:creationId xmlns:a16="http://schemas.microsoft.com/office/drawing/2014/main" id="{BF0B0AB2-F20F-9C4B-988A-64146DE45974}"/>
              </a:ext>
            </a:extLst>
          </p:cNvPr>
          <p:cNvSpPr>
            <a:spLocks noGrp="1"/>
          </p:cNvSpPr>
          <p:nvPr>
            <p:ph type="body" sz="quarter" idx="21" hasCustomPrompt="1"/>
          </p:nvPr>
        </p:nvSpPr>
        <p:spPr>
          <a:xfrm>
            <a:off x="6208294" y="2346034"/>
            <a:ext cx="1815694" cy="559751"/>
          </a:xfrm>
          <a:prstGeom prst="rect">
            <a:avLst/>
          </a:prstGeom>
        </p:spPr>
        <p:txBody>
          <a:bodyPr anchor="ctr">
            <a:noAutofit/>
          </a:bodyPr>
          <a:lstStyle>
            <a:lvl1pPr marL="0" indent="0" algn="l">
              <a:lnSpc>
                <a:spcPct val="100000"/>
              </a:lnSpc>
              <a:buNone/>
              <a:defRPr sz="4800" b="1" i="0">
                <a:solidFill>
                  <a:srgbClr val="021354"/>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2</a:t>
            </a:r>
          </a:p>
        </p:txBody>
      </p:sp>
      <p:sp>
        <p:nvSpPr>
          <p:cNvPr id="32" name="Text Placeholder 11">
            <a:extLst>
              <a:ext uri="{FF2B5EF4-FFF2-40B4-BE49-F238E27FC236}">
                <a16:creationId xmlns:a16="http://schemas.microsoft.com/office/drawing/2014/main" id="{ACEB8ED4-2A42-1B48-B8B4-AEDB522E5BFA}"/>
              </a:ext>
            </a:extLst>
          </p:cNvPr>
          <p:cNvSpPr>
            <a:spLocks noGrp="1"/>
          </p:cNvSpPr>
          <p:nvPr>
            <p:ph type="body" sz="quarter" idx="22" hasCustomPrompt="1"/>
          </p:nvPr>
        </p:nvSpPr>
        <p:spPr>
          <a:xfrm>
            <a:off x="6208294" y="3638806"/>
            <a:ext cx="1815694" cy="559751"/>
          </a:xfrm>
          <a:prstGeom prst="rect">
            <a:avLst/>
          </a:prstGeom>
        </p:spPr>
        <p:txBody>
          <a:bodyPr anchor="ctr">
            <a:noAutofit/>
          </a:bodyPr>
          <a:lstStyle>
            <a:lvl1pPr marL="0" indent="0" algn="l">
              <a:lnSpc>
                <a:spcPct val="100000"/>
              </a:lnSpc>
              <a:buNone/>
              <a:defRPr sz="4800" b="1" i="0">
                <a:solidFill>
                  <a:srgbClr val="021354"/>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150k</a:t>
            </a:r>
          </a:p>
        </p:txBody>
      </p:sp>
      <p:sp>
        <p:nvSpPr>
          <p:cNvPr id="33" name="Text Placeholder 11">
            <a:extLst>
              <a:ext uri="{FF2B5EF4-FFF2-40B4-BE49-F238E27FC236}">
                <a16:creationId xmlns:a16="http://schemas.microsoft.com/office/drawing/2014/main" id="{D88014ED-81F2-7441-8E53-289F5FD70D92}"/>
              </a:ext>
            </a:extLst>
          </p:cNvPr>
          <p:cNvSpPr>
            <a:spLocks noGrp="1"/>
          </p:cNvSpPr>
          <p:nvPr>
            <p:ph type="body" sz="quarter" idx="23" hasCustomPrompt="1"/>
          </p:nvPr>
        </p:nvSpPr>
        <p:spPr>
          <a:xfrm>
            <a:off x="6183954" y="4690626"/>
            <a:ext cx="2056156" cy="1457926"/>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rgbClr val="021354"/>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a:t>
            </a:r>
          </a:p>
        </p:txBody>
      </p:sp>
      <p:sp>
        <p:nvSpPr>
          <p:cNvPr id="25" name="Chart Placeholder 2">
            <a:extLst>
              <a:ext uri="{FF2B5EF4-FFF2-40B4-BE49-F238E27FC236}">
                <a16:creationId xmlns:a16="http://schemas.microsoft.com/office/drawing/2014/main" id="{635237F1-7B38-294E-A431-E6699B5FF63C}"/>
              </a:ext>
            </a:extLst>
          </p:cNvPr>
          <p:cNvSpPr>
            <a:spLocks noGrp="1"/>
          </p:cNvSpPr>
          <p:nvPr>
            <p:ph type="chart" sz="quarter" idx="24"/>
          </p:nvPr>
        </p:nvSpPr>
        <p:spPr>
          <a:xfrm>
            <a:off x="8559800" y="731521"/>
            <a:ext cx="3379788" cy="5416868"/>
          </a:xfrm>
          <a:prstGeom prst="rect">
            <a:avLst/>
          </a:prstGeom>
        </p:spPr>
        <p:txBody>
          <a:bodyPr/>
          <a:lstStyle/>
          <a:p>
            <a:endParaRPr lang="en-US"/>
          </a:p>
        </p:txBody>
      </p:sp>
    </p:spTree>
    <p:extLst>
      <p:ext uri="{BB962C8B-B14F-4D97-AF65-F5344CB8AC3E}">
        <p14:creationId xmlns:p14="http://schemas.microsoft.com/office/powerpoint/2010/main" val="1559067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8CFAC1D0-A84E-C740-B9C6-EAE4C0EAE8EB}"/>
              </a:ext>
            </a:extLst>
          </p:cNvPr>
          <p:cNvCxnSpPr>
            <a:cxnSpLocks/>
          </p:cNvCxnSpPr>
          <p:nvPr userDrawn="1"/>
        </p:nvCxnSpPr>
        <p:spPr>
          <a:xfrm>
            <a:off x="652598" y="3252607"/>
            <a:ext cx="465452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1">
            <a:extLst>
              <a:ext uri="{FF2B5EF4-FFF2-40B4-BE49-F238E27FC236}">
                <a16:creationId xmlns:a16="http://schemas.microsoft.com/office/drawing/2014/main" id="{F8168FDA-1177-714D-B06B-8FF4BEE0CF0A}"/>
              </a:ext>
            </a:extLst>
          </p:cNvPr>
          <p:cNvSpPr>
            <a:spLocks noGrp="1"/>
          </p:cNvSpPr>
          <p:nvPr>
            <p:ph type="body" sz="quarter" idx="16" hasCustomPrompt="1"/>
          </p:nvPr>
        </p:nvSpPr>
        <p:spPr>
          <a:xfrm>
            <a:off x="553417" y="1374379"/>
            <a:ext cx="4681937" cy="948401"/>
          </a:xfrm>
          <a:prstGeom prst="rect">
            <a:avLst/>
          </a:prstGeom>
        </p:spPr>
        <p:txBody>
          <a:bodyPr anchor="ctr">
            <a:noAutofit/>
          </a:bodyPr>
          <a:lstStyle>
            <a:lvl1pPr marL="0" indent="0" algn="l">
              <a:lnSpc>
                <a:spcPct val="100000"/>
              </a:lnSpc>
              <a:buNone/>
              <a:defRPr sz="36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 slide</a:t>
            </a:r>
            <a:br>
              <a:rPr lang="en-US"/>
            </a:br>
            <a:r>
              <a:rPr lang="en-US"/>
              <a:t>content goes here</a:t>
            </a:r>
          </a:p>
        </p:txBody>
      </p: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5" y="2690507"/>
            <a:ext cx="4681938"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17" name="Text Placeholder 11">
            <a:extLst>
              <a:ext uri="{FF2B5EF4-FFF2-40B4-BE49-F238E27FC236}">
                <a16:creationId xmlns:a16="http://schemas.microsoft.com/office/drawing/2014/main" id="{597625A6-BBA1-794D-A846-DD2C5AD5A049}"/>
              </a:ext>
            </a:extLst>
          </p:cNvPr>
          <p:cNvSpPr>
            <a:spLocks noGrp="1"/>
          </p:cNvSpPr>
          <p:nvPr>
            <p:ph type="body" sz="quarter" idx="18" hasCustomPrompt="1"/>
          </p:nvPr>
        </p:nvSpPr>
        <p:spPr>
          <a:xfrm>
            <a:off x="567525" y="3439975"/>
            <a:ext cx="4739596" cy="948402"/>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sp>
        <p:nvSpPr>
          <p:cNvPr id="24" name="Text Placeholder 11">
            <a:extLst>
              <a:ext uri="{FF2B5EF4-FFF2-40B4-BE49-F238E27FC236}">
                <a16:creationId xmlns:a16="http://schemas.microsoft.com/office/drawing/2014/main" id="{1EA87492-373C-1F42-B195-522B087B1070}"/>
              </a:ext>
            </a:extLst>
          </p:cNvPr>
          <p:cNvSpPr>
            <a:spLocks noGrp="1"/>
          </p:cNvSpPr>
          <p:nvPr>
            <p:ph type="body" sz="quarter" idx="19" hasCustomPrompt="1"/>
          </p:nvPr>
        </p:nvSpPr>
        <p:spPr>
          <a:xfrm>
            <a:off x="567525" y="4729514"/>
            <a:ext cx="4681938" cy="1211408"/>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rgbClr val="013AEA"/>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p:txBody>
      </p:sp>
      <p:sp>
        <p:nvSpPr>
          <p:cNvPr id="22" name="Text Placeholder 11">
            <a:extLst>
              <a:ext uri="{FF2B5EF4-FFF2-40B4-BE49-F238E27FC236}">
                <a16:creationId xmlns:a16="http://schemas.microsoft.com/office/drawing/2014/main" id="{27887BC7-E607-8746-90F6-4827026F7172}"/>
              </a:ext>
            </a:extLst>
          </p:cNvPr>
          <p:cNvSpPr>
            <a:spLocks noGrp="1"/>
          </p:cNvSpPr>
          <p:nvPr>
            <p:ph type="body" sz="quarter" idx="14" hasCustomPrompt="1"/>
          </p:nvPr>
        </p:nvSpPr>
        <p:spPr>
          <a:xfrm>
            <a:off x="8738861"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3" name="Text Placeholder 11">
            <a:extLst>
              <a:ext uri="{FF2B5EF4-FFF2-40B4-BE49-F238E27FC236}">
                <a16:creationId xmlns:a16="http://schemas.microsoft.com/office/drawing/2014/main" id="{9F20DFC4-8762-A349-BED7-B5792B2E448A}"/>
              </a:ext>
            </a:extLst>
          </p:cNvPr>
          <p:cNvSpPr>
            <a:spLocks noGrp="1"/>
          </p:cNvSpPr>
          <p:nvPr>
            <p:ph type="body" sz="quarter" idx="15" hasCustomPrompt="1"/>
          </p:nvPr>
        </p:nvSpPr>
        <p:spPr>
          <a:xfrm>
            <a:off x="10389381"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pic>
        <p:nvPicPr>
          <p:cNvPr id="12" name="Picture 11" descr="Icon&#10;&#10;Description automatically generated">
            <a:extLst>
              <a:ext uri="{FF2B5EF4-FFF2-40B4-BE49-F238E27FC236}">
                <a16:creationId xmlns:a16="http://schemas.microsoft.com/office/drawing/2014/main" id="{D5EE4695-3C27-BC4B-A672-92AA84C68FD7}"/>
              </a:ext>
            </a:extLst>
          </p:cNvPr>
          <p:cNvPicPr>
            <a:picLocks noChangeAspect="1"/>
          </p:cNvPicPr>
          <p:nvPr userDrawn="1"/>
        </p:nvPicPr>
        <p:blipFill>
          <a:blip r:embed="rId2"/>
          <a:stretch>
            <a:fillRect/>
          </a:stretch>
        </p:blipFill>
        <p:spPr>
          <a:xfrm>
            <a:off x="652598" y="382421"/>
            <a:ext cx="1303251" cy="509218"/>
          </a:xfrm>
          <a:prstGeom prst="rect">
            <a:avLst/>
          </a:prstGeom>
        </p:spPr>
      </p:pic>
    </p:spTree>
    <p:extLst>
      <p:ext uri="{BB962C8B-B14F-4D97-AF65-F5344CB8AC3E}">
        <p14:creationId xmlns:p14="http://schemas.microsoft.com/office/powerpoint/2010/main" val="1240764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8CFAC1D0-A84E-C740-B9C6-EAE4C0EAE8EB}"/>
              </a:ext>
            </a:extLst>
          </p:cNvPr>
          <p:cNvCxnSpPr>
            <a:cxnSpLocks/>
          </p:cNvCxnSpPr>
          <p:nvPr userDrawn="1"/>
        </p:nvCxnSpPr>
        <p:spPr>
          <a:xfrm>
            <a:off x="652598" y="2392019"/>
            <a:ext cx="4654522"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5" y="1829919"/>
            <a:ext cx="4681938"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17" name="Text Placeholder 11">
            <a:extLst>
              <a:ext uri="{FF2B5EF4-FFF2-40B4-BE49-F238E27FC236}">
                <a16:creationId xmlns:a16="http://schemas.microsoft.com/office/drawing/2014/main" id="{597625A6-BBA1-794D-A846-DD2C5AD5A049}"/>
              </a:ext>
            </a:extLst>
          </p:cNvPr>
          <p:cNvSpPr>
            <a:spLocks noGrp="1"/>
          </p:cNvSpPr>
          <p:nvPr>
            <p:ph type="body" sz="quarter" idx="18" hasCustomPrompt="1"/>
          </p:nvPr>
        </p:nvSpPr>
        <p:spPr>
          <a:xfrm>
            <a:off x="567525" y="2579386"/>
            <a:ext cx="4739596" cy="1962761"/>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sp>
        <p:nvSpPr>
          <p:cNvPr id="24" name="Text Placeholder 11">
            <a:extLst>
              <a:ext uri="{FF2B5EF4-FFF2-40B4-BE49-F238E27FC236}">
                <a16:creationId xmlns:a16="http://schemas.microsoft.com/office/drawing/2014/main" id="{1EA87492-373C-1F42-B195-522B087B1070}"/>
              </a:ext>
            </a:extLst>
          </p:cNvPr>
          <p:cNvSpPr>
            <a:spLocks noGrp="1"/>
          </p:cNvSpPr>
          <p:nvPr>
            <p:ph type="body" sz="quarter" idx="19" hasCustomPrompt="1"/>
          </p:nvPr>
        </p:nvSpPr>
        <p:spPr>
          <a:xfrm>
            <a:off x="567525" y="4729514"/>
            <a:ext cx="4681938" cy="1211408"/>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rgbClr val="013AEA"/>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Statistic goes here</a:t>
            </a:r>
          </a:p>
        </p:txBody>
      </p:sp>
      <p:sp>
        <p:nvSpPr>
          <p:cNvPr id="22" name="Text Placeholder 11">
            <a:extLst>
              <a:ext uri="{FF2B5EF4-FFF2-40B4-BE49-F238E27FC236}">
                <a16:creationId xmlns:a16="http://schemas.microsoft.com/office/drawing/2014/main" id="{27887BC7-E607-8746-90F6-4827026F7172}"/>
              </a:ext>
            </a:extLst>
          </p:cNvPr>
          <p:cNvSpPr>
            <a:spLocks noGrp="1"/>
          </p:cNvSpPr>
          <p:nvPr>
            <p:ph type="body" sz="quarter" idx="14" hasCustomPrompt="1"/>
          </p:nvPr>
        </p:nvSpPr>
        <p:spPr>
          <a:xfrm>
            <a:off x="8738861"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3" name="Text Placeholder 11">
            <a:extLst>
              <a:ext uri="{FF2B5EF4-FFF2-40B4-BE49-F238E27FC236}">
                <a16:creationId xmlns:a16="http://schemas.microsoft.com/office/drawing/2014/main" id="{9F20DFC4-8762-A349-BED7-B5792B2E448A}"/>
              </a:ext>
            </a:extLst>
          </p:cNvPr>
          <p:cNvSpPr>
            <a:spLocks noGrp="1"/>
          </p:cNvSpPr>
          <p:nvPr>
            <p:ph type="body" sz="quarter" idx="15" hasCustomPrompt="1"/>
          </p:nvPr>
        </p:nvSpPr>
        <p:spPr>
          <a:xfrm>
            <a:off x="10389381"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sp>
        <p:nvSpPr>
          <p:cNvPr id="12" name="Text Placeholder 11">
            <a:extLst>
              <a:ext uri="{FF2B5EF4-FFF2-40B4-BE49-F238E27FC236}">
                <a16:creationId xmlns:a16="http://schemas.microsoft.com/office/drawing/2014/main" id="{B9A7FF89-349E-8A4A-A25A-FBBF0DB3C595}"/>
              </a:ext>
            </a:extLst>
          </p:cNvPr>
          <p:cNvSpPr txBox="1">
            <a:spLocks/>
          </p:cNvSpPr>
          <p:nvPr userDrawn="1"/>
        </p:nvSpPr>
        <p:spPr>
          <a:xfrm>
            <a:off x="5813336" y="1808899"/>
            <a:ext cx="3418042" cy="581669"/>
          </a:xfrm>
          <a:prstGeom prst="rect">
            <a:avLst/>
          </a:prstGeom>
        </p:spPr>
        <p:txBody>
          <a:bodyPr>
            <a:noAutofit/>
          </a:bodyPr>
          <a:lstStyle>
            <a:lvl1pPr marL="0" indent="0" algn="l" defTabSz="457200" rtl="0" eaLnBrk="1" latinLnBrk="0" hangingPunct="1">
              <a:lnSpc>
                <a:spcPct val="100000"/>
              </a:lnSpc>
              <a:spcBef>
                <a:spcPct val="20000"/>
              </a:spcBef>
              <a:buFont typeface="Arial"/>
              <a:buNone/>
              <a:defRPr sz="4000" b="1" i="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a:solidFill>
                  <a:srgbClr val="080C39"/>
                </a:solidFill>
              </a:rPr>
              <a:t>Name of Chart</a:t>
            </a:r>
          </a:p>
        </p:txBody>
      </p:sp>
      <p:cxnSp>
        <p:nvCxnSpPr>
          <p:cNvPr id="13" name="Straight Connector 12">
            <a:extLst>
              <a:ext uri="{FF2B5EF4-FFF2-40B4-BE49-F238E27FC236}">
                <a16:creationId xmlns:a16="http://schemas.microsoft.com/office/drawing/2014/main" id="{9A58CACA-8B37-0849-8654-988FDFA1A6EF}"/>
              </a:ext>
            </a:extLst>
          </p:cNvPr>
          <p:cNvCxnSpPr/>
          <p:nvPr userDrawn="1"/>
        </p:nvCxnSpPr>
        <p:spPr>
          <a:xfrm>
            <a:off x="5813336" y="2390568"/>
            <a:ext cx="5642154" cy="0"/>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pic>
        <p:nvPicPr>
          <p:cNvPr id="15" name="Picture 14" descr="Icon&#10;&#10;Description automatically generated">
            <a:extLst>
              <a:ext uri="{FF2B5EF4-FFF2-40B4-BE49-F238E27FC236}">
                <a16:creationId xmlns:a16="http://schemas.microsoft.com/office/drawing/2014/main" id="{33519734-03EB-1541-8057-6D4A146C2945}"/>
              </a:ext>
            </a:extLst>
          </p:cNvPr>
          <p:cNvPicPr>
            <a:picLocks noChangeAspect="1"/>
          </p:cNvPicPr>
          <p:nvPr userDrawn="1"/>
        </p:nvPicPr>
        <p:blipFill>
          <a:blip r:embed="rId2"/>
          <a:stretch>
            <a:fillRect/>
          </a:stretch>
        </p:blipFill>
        <p:spPr>
          <a:xfrm>
            <a:off x="652598" y="382421"/>
            <a:ext cx="1303251" cy="509218"/>
          </a:xfrm>
          <a:prstGeom prst="rect">
            <a:avLst/>
          </a:prstGeom>
        </p:spPr>
      </p:pic>
    </p:spTree>
    <p:extLst>
      <p:ext uri="{BB962C8B-B14F-4D97-AF65-F5344CB8AC3E}">
        <p14:creationId xmlns:p14="http://schemas.microsoft.com/office/powerpoint/2010/main" val="3915620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ulti Cha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1">
            <a:extLst>
              <a:ext uri="{FF2B5EF4-FFF2-40B4-BE49-F238E27FC236}">
                <a16:creationId xmlns:a16="http://schemas.microsoft.com/office/drawing/2014/main" id="{72878C8D-4705-0841-8279-14F672E7EFD5}"/>
              </a:ext>
            </a:extLst>
          </p:cNvPr>
          <p:cNvSpPr>
            <a:spLocks noGrp="1"/>
          </p:cNvSpPr>
          <p:nvPr>
            <p:ph type="body" sz="quarter" idx="17" hasCustomPrompt="1"/>
          </p:nvPr>
        </p:nvSpPr>
        <p:spPr>
          <a:xfrm>
            <a:off x="567525" y="1549518"/>
            <a:ext cx="3996369"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Name of Chart</a:t>
            </a:r>
          </a:p>
        </p:txBody>
      </p:sp>
      <p:sp>
        <p:nvSpPr>
          <p:cNvPr id="22" name="Text Placeholder 11">
            <a:extLst>
              <a:ext uri="{FF2B5EF4-FFF2-40B4-BE49-F238E27FC236}">
                <a16:creationId xmlns:a16="http://schemas.microsoft.com/office/drawing/2014/main" id="{27887BC7-E607-8746-90F6-4827026F7172}"/>
              </a:ext>
            </a:extLst>
          </p:cNvPr>
          <p:cNvSpPr>
            <a:spLocks noGrp="1"/>
          </p:cNvSpPr>
          <p:nvPr>
            <p:ph type="body" sz="quarter" idx="14" hasCustomPrompt="1"/>
          </p:nvPr>
        </p:nvSpPr>
        <p:spPr>
          <a:xfrm>
            <a:off x="8738861"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3" name="Text Placeholder 11">
            <a:extLst>
              <a:ext uri="{FF2B5EF4-FFF2-40B4-BE49-F238E27FC236}">
                <a16:creationId xmlns:a16="http://schemas.microsoft.com/office/drawing/2014/main" id="{9F20DFC4-8762-A349-BED7-B5792B2E448A}"/>
              </a:ext>
            </a:extLst>
          </p:cNvPr>
          <p:cNvSpPr>
            <a:spLocks noGrp="1"/>
          </p:cNvSpPr>
          <p:nvPr>
            <p:ph type="body" sz="quarter" idx="15" hasCustomPrompt="1"/>
          </p:nvPr>
        </p:nvSpPr>
        <p:spPr>
          <a:xfrm>
            <a:off x="10389381"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cxnSp>
        <p:nvCxnSpPr>
          <p:cNvPr id="15" name="Straight Connector 14">
            <a:extLst>
              <a:ext uri="{FF2B5EF4-FFF2-40B4-BE49-F238E27FC236}">
                <a16:creationId xmlns:a16="http://schemas.microsoft.com/office/drawing/2014/main" id="{E4C50618-B7FC-8B45-998D-D255EC6434D9}"/>
              </a:ext>
            </a:extLst>
          </p:cNvPr>
          <p:cNvCxnSpPr/>
          <p:nvPr userDrawn="1"/>
        </p:nvCxnSpPr>
        <p:spPr>
          <a:xfrm>
            <a:off x="652598" y="2131187"/>
            <a:ext cx="4850967" cy="6762"/>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287B975-EA96-6040-9135-0AE27D854502}"/>
              </a:ext>
            </a:extLst>
          </p:cNvPr>
          <p:cNvCxnSpPr/>
          <p:nvPr userDrawn="1"/>
        </p:nvCxnSpPr>
        <p:spPr>
          <a:xfrm>
            <a:off x="6195181" y="2131187"/>
            <a:ext cx="4850967" cy="6762"/>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26" name="Text Placeholder 11">
            <a:extLst>
              <a:ext uri="{FF2B5EF4-FFF2-40B4-BE49-F238E27FC236}">
                <a16:creationId xmlns:a16="http://schemas.microsoft.com/office/drawing/2014/main" id="{D3F2BF6B-03F4-1047-8CCD-BCC2F375F285}"/>
              </a:ext>
            </a:extLst>
          </p:cNvPr>
          <p:cNvSpPr>
            <a:spLocks noGrp="1"/>
          </p:cNvSpPr>
          <p:nvPr>
            <p:ph type="body" sz="quarter" idx="18" hasCustomPrompt="1"/>
          </p:nvPr>
        </p:nvSpPr>
        <p:spPr>
          <a:xfrm>
            <a:off x="6085456" y="1548236"/>
            <a:ext cx="3996369"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Name of Chart</a:t>
            </a:r>
          </a:p>
        </p:txBody>
      </p:sp>
      <p:pic>
        <p:nvPicPr>
          <p:cNvPr id="11" name="Picture 10" descr="Icon&#10;&#10;Description automatically generated">
            <a:extLst>
              <a:ext uri="{FF2B5EF4-FFF2-40B4-BE49-F238E27FC236}">
                <a16:creationId xmlns:a16="http://schemas.microsoft.com/office/drawing/2014/main" id="{06A5BE56-BE1C-234D-B87D-7160F036ED61}"/>
              </a:ext>
            </a:extLst>
          </p:cNvPr>
          <p:cNvPicPr>
            <a:picLocks noChangeAspect="1"/>
          </p:cNvPicPr>
          <p:nvPr userDrawn="1"/>
        </p:nvPicPr>
        <p:blipFill>
          <a:blip r:embed="rId2"/>
          <a:stretch>
            <a:fillRect/>
          </a:stretch>
        </p:blipFill>
        <p:spPr>
          <a:xfrm>
            <a:off x="652598" y="382421"/>
            <a:ext cx="1303251" cy="509218"/>
          </a:xfrm>
          <a:prstGeom prst="rect">
            <a:avLst/>
          </a:prstGeom>
        </p:spPr>
      </p:pic>
    </p:spTree>
    <p:extLst>
      <p:ext uri="{BB962C8B-B14F-4D97-AF65-F5344CB8AC3E}">
        <p14:creationId xmlns:p14="http://schemas.microsoft.com/office/powerpoint/2010/main" val="517305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7C14B8-B199-3F41-B669-0082CEEAA948}"/>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D50F2A-408F-3B4F-8902-13FCFE3A4F3F}"/>
              </a:ext>
            </a:extLst>
          </p:cNvPr>
          <p:cNvSpPr/>
          <p:nvPr userDrawn="1"/>
        </p:nvSpPr>
        <p:spPr>
          <a:xfrm>
            <a:off x="1336845" y="115557"/>
            <a:ext cx="153858" cy="26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1">
            <a:extLst>
              <a:ext uri="{FF2B5EF4-FFF2-40B4-BE49-F238E27FC236}">
                <a16:creationId xmlns:a16="http://schemas.microsoft.com/office/drawing/2014/main" id="{F8168FDA-1177-714D-B06B-8FF4BEE0CF0A}"/>
              </a:ext>
            </a:extLst>
          </p:cNvPr>
          <p:cNvSpPr>
            <a:spLocks noGrp="1"/>
          </p:cNvSpPr>
          <p:nvPr>
            <p:ph type="body" sz="quarter" idx="16" hasCustomPrompt="1"/>
          </p:nvPr>
        </p:nvSpPr>
        <p:spPr>
          <a:xfrm>
            <a:off x="553417" y="1374379"/>
            <a:ext cx="7551816" cy="948401"/>
          </a:xfrm>
          <a:prstGeom prst="rect">
            <a:avLst/>
          </a:prstGeom>
        </p:spPr>
        <p:txBody>
          <a:bodyPr anchor="ctr">
            <a:noAutofit/>
          </a:bodyPr>
          <a:lstStyle>
            <a:lvl1pPr marL="0" indent="0" algn="l">
              <a:lnSpc>
                <a:spcPct val="100000"/>
              </a:lnSpc>
              <a:buNone/>
              <a:defRPr sz="36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 slide</a:t>
            </a:r>
            <a:br>
              <a:rPr lang="en-US"/>
            </a:br>
            <a:r>
              <a:rPr lang="en-US"/>
              <a:t>content goes here</a:t>
            </a:r>
          </a:p>
        </p:txBody>
      </p:sp>
      <p:cxnSp>
        <p:nvCxnSpPr>
          <p:cNvPr id="13" name="Straight Connector 12">
            <a:extLst>
              <a:ext uri="{FF2B5EF4-FFF2-40B4-BE49-F238E27FC236}">
                <a16:creationId xmlns:a16="http://schemas.microsoft.com/office/drawing/2014/main" id="{E0E457CD-A7A2-924E-BB67-D28931F760FB}"/>
              </a:ext>
            </a:extLst>
          </p:cNvPr>
          <p:cNvCxnSpPr/>
          <p:nvPr userDrawn="1"/>
        </p:nvCxnSpPr>
        <p:spPr>
          <a:xfrm>
            <a:off x="652598" y="3244413"/>
            <a:ext cx="4850967" cy="6762"/>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59517D6-D697-794B-84CF-60D34AD14562}"/>
              </a:ext>
            </a:extLst>
          </p:cNvPr>
          <p:cNvCxnSpPr/>
          <p:nvPr userDrawn="1"/>
        </p:nvCxnSpPr>
        <p:spPr>
          <a:xfrm>
            <a:off x="6195181" y="3244413"/>
            <a:ext cx="4850967" cy="6762"/>
          </a:xfrm>
          <a:prstGeom prst="line">
            <a:avLst/>
          </a:prstGeom>
          <a:ln w="38100" cmpd="sng">
            <a:solidFill>
              <a:srgbClr val="080C39"/>
            </a:solidFill>
          </a:ln>
          <a:effectLst/>
        </p:spPr>
        <p:style>
          <a:lnRef idx="2">
            <a:schemeClr val="accent1"/>
          </a:lnRef>
          <a:fillRef idx="0">
            <a:schemeClr val="accent1"/>
          </a:fillRef>
          <a:effectRef idx="1">
            <a:schemeClr val="accent1"/>
          </a:effectRef>
          <a:fontRef idx="minor">
            <a:schemeClr val="tx1"/>
          </a:fontRef>
        </p:style>
      </p:cxnSp>
      <p:sp>
        <p:nvSpPr>
          <p:cNvPr id="26" name="Text Placeholder 11">
            <a:extLst>
              <a:ext uri="{FF2B5EF4-FFF2-40B4-BE49-F238E27FC236}">
                <a16:creationId xmlns:a16="http://schemas.microsoft.com/office/drawing/2014/main" id="{018CECC1-05F2-4F4B-AA56-E7EA6AA194BF}"/>
              </a:ext>
            </a:extLst>
          </p:cNvPr>
          <p:cNvSpPr>
            <a:spLocks noGrp="1"/>
          </p:cNvSpPr>
          <p:nvPr>
            <p:ph type="body" sz="quarter" idx="14" hasCustomPrompt="1"/>
          </p:nvPr>
        </p:nvSpPr>
        <p:spPr>
          <a:xfrm>
            <a:off x="8738861" y="329867"/>
            <a:ext cx="1429675" cy="299510"/>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Section Title</a:t>
            </a:r>
          </a:p>
        </p:txBody>
      </p:sp>
      <p:sp>
        <p:nvSpPr>
          <p:cNvPr id="27" name="Text Placeholder 11">
            <a:extLst>
              <a:ext uri="{FF2B5EF4-FFF2-40B4-BE49-F238E27FC236}">
                <a16:creationId xmlns:a16="http://schemas.microsoft.com/office/drawing/2014/main" id="{848E31D0-E85D-2747-B07B-C60BF8C5C9A2}"/>
              </a:ext>
            </a:extLst>
          </p:cNvPr>
          <p:cNvSpPr>
            <a:spLocks noGrp="1"/>
          </p:cNvSpPr>
          <p:nvPr>
            <p:ph type="body" sz="quarter" idx="15" hasCustomPrompt="1"/>
          </p:nvPr>
        </p:nvSpPr>
        <p:spPr>
          <a:xfrm>
            <a:off x="10389381" y="340381"/>
            <a:ext cx="1470484" cy="628797"/>
          </a:xfrm>
          <a:prstGeom prst="rect">
            <a:avLst/>
          </a:prstGeom>
        </p:spPr>
        <p:txBody>
          <a:bodyPr anchor="ctr">
            <a:noAutofit/>
          </a:bodyPr>
          <a:lstStyle>
            <a:lvl1pPr marL="0" indent="0" algn="r">
              <a:lnSpc>
                <a:spcPts val="640"/>
              </a:lnSpc>
              <a:buNone/>
              <a:defRPr sz="1200" b="0" i="0">
                <a:solidFill>
                  <a:srgbClr val="0A1557"/>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Title of the</a:t>
            </a:r>
          </a:p>
          <a:p>
            <a:pPr lvl="0"/>
            <a:r>
              <a:rPr lang="en-US"/>
              <a:t>presentation</a:t>
            </a:r>
          </a:p>
          <a:p>
            <a:pPr lvl="0"/>
            <a:r>
              <a:rPr lang="en-US"/>
              <a:t>goes here</a:t>
            </a:r>
          </a:p>
        </p:txBody>
      </p:sp>
      <p:sp>
        <p:nvSpPr>
          <p:cNvPr id="28" name="Text Placeholder 11">
            <a:extLst>
              <a:ext uri="{FF2B5EF4-FFF2-40B4-BE49-F238E27FC236}">
                <a16:creationId xmlns:a16="http://schemas.microsoft.com/office/drawing/2014/main" id="{CAE71779-96B2-C144-9A8F-01009F67C63B}"/>
              </a:ext>
            </a:extLst>
          </p:cNvPr>
          <p:cNvSpPr>
            <a:spLocks noGrp="1"/>
          </p:cNvSpPr>
          <p:nvPr>
            <p:ph type="body" sz="quarter" idx="17" hasCustomPrompt="1"/>
          </p:nvPr>
        </p:nvSpPr>
        <p:spPr>
          <a:xfrm>
            <a:off x="567524" y="2690507"/>
            <a:ext cx="4936041"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31" name="Text Placeholder 11">
            <a:extLst>
              <a:ext uri="{FF2B5EF4-FFF2-40B4-BE49-F238E27FC236}">
                <a16:creationId xmlns:a16="http://schemas.microsoft.com/office/drawing/2014/main" id="{EEAFCCC8-4A26-6A42-BE6E-70EEC9245043}"/>
              </a:ext>
            </a:extLst>
          </p:cNvPr>
          <p:cNvSpPr>
            <a:spLocks noGrp="1"/>
          </p:cNvSpPr>
          <p:nvPr>
            <p:ph type="body" sz="quarter" idx="18" hasCustomPrompt="1"/>
          </p:nvPr>
        </p:nvSpPr>
        <p:spPr>
          <a:xfrm>
            <a:off x="567524" y="3499804"/>
            <a:ext cx="4936041" cy="2800376"/>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sp>
        <p:nvSpPr>
          <p:cNvPr id="32" name="Text Placeholder 11">
            <a:extLst>
              <a:ext uri="{FF2B5EF4-FFF2-40B4-BE49-F238E27FC236}">
                <a16:creationId xmlns:a16="http://schemas.microsoft.com/office/drawing/2014/main" id="{91C93A84-0230-A441-8C2B-07A2B7942E04}"/>
              </a:ext>
            </a:extLst>
          </p:cNvPr>
          <p:cNvSpPr>
            <a:spLocks noGrp="1"/>
          </p:cNvSpPr>
          <p:nvPr>
            <p:ph type="body" sz="quarter" idx="19" hasCustomPrompt="1"/>
          </p:nvPr>
        </p:nvSpPr>
        <p:spPr>
          <a:xfrm>
            <a:off x="6138007" y="2690507"/>
            <a:ext cx="4936041" cy="374734"/>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1"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lvl="0"/>
            <a:r>
              <a:rPr lang="en-US"/>
              <a:t>Subhead goes here</a:t>
            </a:r>
          </a:p>
        </p:txBody>
      </p:sp>
      <p:sp>
        <p:nvSpPr>
          <p:cNvPr id="33" name="Text Placeholder 11">
            <a:extLst>
              <a:ext uri="{FF2B5EF4-FFF2-40B4-BE49-F238E27FC236}">
                <a16:creationId xmlns:a16="http://schemas.microsoft.com/office/drawing/2014/main" id="{44002D63-B3F1-2F4B-86A4-DCE84765865A}"/>
              </a:ext>
            </a:extLst>
          </p:cNvPr>
          <p:cNvSpPr>
            <a:spLocks noGrp="1"/>
          </p:cNvSpPr>
          <p:nvPr>
            <p:ph type="body" sz="quarter" idx="20" hasCustomPrompt="1"/>
          </p:nvPr>
        </p:nvSpPr>
        <p:spPr>
          <a:xfrm>
            <a:off x="6138007" y="3499804"/>
            <a:ext cx="4936041" cy="2800376"/>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a:solidFill>
                  <a:srgbClr val="060C33"/>
                </a:solidFill>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Lorem ipsum dolor </a:t>
            </a:r>
            <a:r>
              <a:rPr lang="en-US" err="1"/>
              <a:t>si</a:t>
            </a:r>
            <a:r>
              <a:rPr lang="en-US"/>
              <a:t> </a:t>
            </a:r>
            <a:r>
              <a:rPr lang="en-US" err="1"/>
              <a:t>amet</a:t>
            </a:r>
            <a:r>
              <a:rPr lang="en-US"/>
              <a:t>, </a:t>
            </a:r>
            <a:r>
              <a:rPr lang="en-US" err="1"/>
              <a:t>concectetur</a:t>
            </a:r>
            <a:r>
              <a:rPr lang="en-US"/>
              <a:t> </a:t>
            </a:r>
            <a:r>
              <a:rPr lang="en-US" err="1"/>
              <a:t>adipiscing</a:t>
            </a:r>
            <a:r>
              <a:rPr lang="en-US"/>
              <a:t> </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br>
              <a:rPr lang="en-US"/>
            </a:br>
            <a:r>
              <a:rPr lang="en-US"/>
              <a:t>Lorem ipsum dolor </a:t>
            </a:r>
            <a:r>
              <a:rPr lang="en-US" err="1"/>
              <a:t>si</a:t>
            </a:r>
            <a:r>
              <a:rPr lang="en-US"/>
              <a:t> </a:t>
            </a:r>
            <a:r>
              <a:rPr lang="en-US" err="1"/>
              <a:t>amet</a:t>
            </a:r>
            <a:r>
              <a:rPr lang="en-US"/>
              <a:t>, </a:t>
            </a:r>
            <a:r>
              <a:rPr lang="en-US" err="1"/>
              <a:t>concectetur</a:t>
            </a:r>
            <a:r>
              <a:rPr lang="en-US"/>
              <a:t> </a:t>
            </a:r>
            <a:r>
              <a:rPr lang="en-US" err="1"/>
              <a:t>adipiscing</a:t>
            </a:r>
            <a:endParaRPr lang="en-US"/>
          </a:p>
        </p:txBody>
      </p:sp>
      <p:pic>
        <p:nvPicPr>
          <p:cNvPr id="16" name="Picture 15" descr="Icon&#10;&#10;Description automatically generated">
            <a:extLst>
              <a:ext uri="{FF2B5EF4-FFF2-40B4-BE49-F238E27FC236}">
                <a16:creationId xmlns:a16="http://schemas.microsoft.com/office/drawing/2014/main" id="{CFC5FC4E-7302-C749-9673-073A8453914D}"/>
              </a:ext>
            </a:extLst>
          </p:cNvPr>
          <p:cNvPicPr>
            <a:picLocks noChangeAspect="1"/>
          </p:cNvPicPr>
          <p:nvPr userDrawn="1"/>
        </p:nvPicPr>
        <p:blipFill>
          <a:blip r:embed="rId2"/>
          <a:stretch>
            <a:fillRect/>
          </a:stretch>
        </p:blipFill>
        <p:spPr>
          <a:xfrm>
            <a:off x="652598" y="382421"/>
            <a:ext cx="1303251" cy="509218"/>
          </a:xfrm>
          <a:prstGeom prst="rect">
            <a:avLst/>
          </a:prstGeom>
        </p:spPr>
      </p:pic>
    </p:spTree>
    <p:extLst>
      <p:ext uri="{BB962C8B-B14F-4D97-AF65-F5344CB8AC3E}">
        <p14:creationId xmlns:p14="http://schemas.microsoft.com/office/powerpoint/2010/main" val="4122362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9A6C2-1962-8748-BAF0-EFE889B09F69}"/>
              </a:ext>
            </a:extLst>
          </p:cNvPr>
          <p:cNvSpPr/>
          <p:nvPr userDrawn="1"/>
        </p:nvSpPr>
        <p:spPr>
          <a:xfrm>
            <a:off x="-42040" y="269046"/>
            <a:ext cx="12276082" cy="6327978"/>
          </a:xfrm>
          <a:prstGeom prst="rect">
            <a:avLst/>
          </a:prstGeom>
          <a:solidFill>
            <a:srgbClr val="080C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80C39"/>
              </a:solidFill>
            </a:endParaRPr>
          </a:p>
        </p:txBody>
      </p:sp>
      <p:pic>
        <p:nvPicPr>
          <p:cNvPr id="4" name="Picture 3" descr="A picture containing drawing&#10;&#10;Description automatically generated">
            <a:extLst>
              <a:ext uri="{FF2B5EF4-FFF2-40B4-BE49-F238E27FC236}">
                <a16:creationId xmlns:a16="http://schemas.microsoft.com/office/drawing/2014/main" id="{17EE2CD7-D50B-984D-A635-CE53186C5F72}"/>
              </a:ext>
            </a:extLst>
          </p:cNvPr>
          <p:cNvPicPr>
            <a:picLocks noChangeAspect="1"/>
          </p:cNvPicPr>
          <p:nvPr userDrawn="1"/>
        </p:nvPicPr>
        <p:blipFill>
          <a:blip r:embed="rId2"/>
          <a:stretch>
            <a:fillRect/>
          </a:stretch>
        </p:blipFill>
        <p:spPr>
          <a:xfrm>
            <a:off x="5217731" y="3085836"/>
            <a:ext cx="1756535" cy="686328"/>
          </a:xfrm>
          <a:prstGeom prst="rect">
            <a:avLst/>
          </a:prstGeom>
        </p:spPr>
      </p:pic>
    </p:spTree>
    <p:extLst>
      <p:ext uri="{BB962C8B-B14F-4D97-AF65-F5344CB8AC3E}">
        <p14:creationId xmlns:p14="http://schemas.microsoft.com/office/powerpoint/2010/main" val="3027091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41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ED9E6-D7BD-4FFF-955D-11FF8D0BCD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B5A4D-BFFA-4E8D-93B5-85BDBC6A83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AD5EF4-CE2A-42D5-AD71-DBA69A5B7D61}"/>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5" name="Footer Placeholder 4">
            <a:extLst>
              <a:ext uri="{FF2B5EF4-FFF2-40B4-BE49-F238E27FC236}">
                <a16:creationId xmlns:a16="http://schemas.microsoft.com/office/drawing/2014/main" id="{952DFF8D-9368-424F-957F-3245DB601C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5C574E-4116-4AA7-B816-6E23144E4887}"/>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2968822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3CEA-6545-4B65-BC03-71C924DBD1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227687-78EB-4FF7-88FE-83C8CE2F63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F0EA3-68A0-46EE-B4B2-593E5DA4D2FB}"/>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5" name="Footer Placeholder 4">
            <a:extLst>
              <a:ext uri="{FF2B5EF4-FFF2-40B4-BE49-F238E27FC236}">
                <a16:creationId xmlns:a16="http://schemas.microsoft.com/office/drawing/2014/main" id="{5804AF9D-8426-484B-AD21-FAE59CC112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81BEF-164B-407B-B69F-E21CBBFD4248}"/>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426286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670D-F633-4968-8A56-0EAA649C4A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7F5800-BC0A-4ED9-91E4-C0F70B458E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11B91C-4677-4C5E-93EB-8BFFF3697183}"/>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5" name="Footer Placeholder 4">
            <a:extLst>
              <a:ext uri="{FF2B5EF4-FFF2-40B4-BE49-F238E27FC236}">
                <a16:creationId xmlns:a16="http://schemas.microsoft.com/office/drawing/2014/main" id="{CC33A276-522D-42D2-A8BF-7249692463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2558D-D101-4456-ABEA-6BBCEF9D2F86}"/>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393151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FF42-B14C-48FA-A6C5-1C353E596D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B1FFD7-7BEB-4E56-BF3D-598897652E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DA0C52-6D0C-40E4-9702-EB0C0C9DDB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7FB071-032A-4789-A2EF-0EB1B13CC6A8}"/>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6" name="Footer Placeholder 5">
            <a:extLst>
              <a:ext uri="{FF2B5EF4-FFF2-40B4-BE49-F238E27FC236}">
                <a16:creationId xmlns:a16="http://schemas.microsoft.com/office/drawing/2014/main" id="{A70FFDC9-566C-4781-A4C6-25AB3A36C0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C17F3-9440-4B36-9E44-6E873423DB3B}"/>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775303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F6485-C05A-4A40-8D74-CD81D3D3AA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5D1ADE-A681-4EE7-9E60-13C6445CD4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9EC1C6-710D-47B2-8B41-05F0FC80E3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7A763C-4485-45D6-AF60-C1341646A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2657CA-9EEF-42B2-9251-0A1E72F510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EBF514-9C17-4CD8-8DF6-4118BF3A0AE3}"/>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8" name="Footer Placeholder 7">
            <a:extLst>
              <a:ext uri="{FF2B5EF4-FFF2-40B4-BE49-F238E27FC236}">
                <a16:creationId xmlns:a16="http://schemas.microsoft.com/office/drawing/2014/main" id="{DAF03B80-E21A-4564-8055-F65A325F28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A79F35-CD3B-4C69-B9A4-63C365F694A1}"/>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046823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48E19-C99B-46A0-9B7B-CBEC18A94F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E5C41A-51E1-47C4-8150-7FF76858D596}"/>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4" name="Footer Placeholder 3">
            <a:extLst>
              <a:ext uri="{FF2B5EF4-FFF2-40B4-BE49-F238E27FC236}">
                <a16:creationId xmlns:a16="http://schemas.microsoft.com/office/drawing/2014/main" id="{63C75D43-4C5D-4C9E-97D7-867B1AF02F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92C88F-EB2A-4267-AF96-8D6DB37DA1D0}"/>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334000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004E4C-A0DF-43D6-BC7A-8CF00E4E17F5}"/>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3" name="Footer Placeholder 2">
            <a:extLst>
              <a:ext uri="{FF2B5EF4-FFF2-40B4-BE49-F238E27FC236}">
                <a16:creationId xmlns:a16="http://schemas.microsoft.com/office/drawing/2014/main" id="{1DD25B93-2370-4D2D-B4B1-41F099051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841846-ADF6-4690-B5D0-38D6138E9199}"/>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4237160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9175-957A-44C0-88BF-7BA0F68DDC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9B7BED-F54E-4B0A-BD63-195DE7453F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8D9280-92E7-47C4-A098-5B0DD290E0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5144D8-6860-453A-85C2-6B4AAC42104D}"/>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6" name="Footer Placeholder 5">
            <a:extLst>
              <a:ext uri="{FF2B5EF4-FFF2-40B4-BE49-F238E27FC236}">
                <a16:creationId xmlns:a16="http://schemas.microsoft.com/office/drawing/2014/main" id="{C99824A2-9CA5-4FF2-BBD5-5F083E1FFC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6595B-7BD3-47BD-AD25-E636731BC349}"/>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316603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1948-2859-447A-B0CB-8C6A8A7A2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C8FF72-6720-4C37-B909-DA94A48E35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0A9D50-BA82-44A5-9572-02F82B31D2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3AF267-2DF3-45B7-929D-FEEAB8B11700}"/>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6" name="Footer Placeholder 5">
            <a:extLst>
              <a:ext uri="{FF2B5EF4-FFF2-40B4-BE49-F238E27FC236}">
                <a16:creationId xmlns:a16="http://schemas.microsoft.com/office/drawing/2014/main" id="{1556E5DA-1281-419E-A508-84FDBAD7D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98290-1E85-4191-AA6F-8553B90F1516}"/>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4282768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9FE6-1DBA-47EB-8B38-168BB5348D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960604-CD31-4774-962C-C028AAB2E6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3CC386-584E-451A-B1E9-132DAC27C040}"/>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5" name="Footer Placeholder 4">
            <a:extLst>
              <a:ext uri="{FF2B5EF4-FFF2-40B4-BE49-F238E27FC236}">
                <a16:creationId xmlns:a16="http://schemas.microsoft.com/office/drawing/2014/main" id="{2E24B7F1-F213-4A05-AE87-81F8E696EC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6CB90A-4783-40A4-B9E0-4D543E333743}"/>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498420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E454A5-233F-4F42-96F1-43D9E0154B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4F6166-E470-4212-A69C-8E8B2B37D2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F5BEC-A112-4E6E-AD60-5945E7D2C856}"/>
              </a:ext>
            </a:extLst>
          </p:cNvPr>
          <p:cNvSpPr>
            <a:spLocks noGrp="1"/>
          </p:cNvSpPr>
          <p:nvPr>
            <p:ph type="dt" sz="half" idx="10"/>
          </p:nvPr>
        </p:nvSpPr>
        <p:spPr/>
        <p:txBody>
          <a:bodyPr/>
          <a:lstStyle/>
          <a:p>
            <a:fld id="{EDDD985D-5994-4B23-9C18-8719807118C6}" type="datetimeFigureOut">
              <a:rPr lang="en-US" smtClean="0"/>
              <a:t>7/8/2026</a:t>
            </a:fld>
            <a:endParaRPr lang="en-US"/>
          </a:p>
        </p:txBody>
      </p:sp>
      <p:sp>
        <p:nvSpPr>
          <p:cNvPr id="5" name="Footer Placeholder 4">
            <a:extLst>
              <a:ext uri="{FF2B5EF4-FFF2-40B4-BE49-F238E27FC236}">
                <a16:creationId xmlns:a16="http://schemas.microsoft.com/office/drawing/2014/main" id="{73F0D9D8-927E-49B6-8A8A-FD8D25C53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F7E81C-99E3-4D95-B2C8-A4078ACCF819}"/>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588365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1" name="Picture 30" descr="A purple and white train&#10;&#10;Description automatically generated">
            <a:extLst>
              <a:ext uri="{FF2B5EF4-FFF2-40B4-BE49-F238E27FC236}">
                <a16:creationId xmlns:a16="http://schemas.microsoft.com/office/drawing/2014/main" id="{C6BE2844-C5A0-DD56-8DD0-DCE9EB9BC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50"/>
          <a:stretch/>
        </p:blipFill>
        <p:spPr>
          <a:xfrm>
            <a:off x="0" y="0"/>
            <a:ext cx="12192000" cy="6858000"/>
          </a:xfrm>
          <a:prstGeom prst="rect">
            <a:avLst/>
          </a:prstGeom>
        </p:spPr>
      </p:pic>
      <p:sp>
        <p:nvSpPr>
          <p:cNvPr id="34" name="Title 1">
            <a:extLst>
              <a:ext uri="{FF2B5EF4-FFF2-40B4-BE49-F238E27FC236}">
                <a16:creationId xmlns:a16="http://schemas.microsoft.com/office/drawing/2014/main" id="{260536F1-4BA8-DD22-802B-D757B1943067}"/>
              </a:ext>
            </a:extLst>
          </p:cNvPr>
          <p:cNvSpPr>
            <a:spLocks noGrp="1"/>
          </p:cNvSpPr>
          <p:nvPr>
            <p:ph type="ctrTitle"/>
          </p:nvPr>
        </p:nvSpPr>
        <p:spPr>
          <a:xfrm>
            <a:off x="1360184" y="5373368"/>
            <a:ext cx="10478495" cy="1222948"/>
          </a:xfrm>
        </p:spPr>
        <p:txBody>
          <a:bodyPr anchor="b">
            <a:noAutofit/>
          </a:bodyPr>
          <a:lstStyle>
            <a:lvl1pPr algn="r">
              <a:defRPr sz="4400" b="0" i="0">
                <a:solidFill>
                  <a:schemeClr val="bg1"/>
                </a:solidFill>
                <a:effectLst/>
                <a:latin typeface="Arial" panose="020B0604020202020204" pitchFamily="34" charset="0"/>
                <a:cs typeface="Arial" panose="020B0604020202020204" pitchFamily="34" charset="0"/>
              </a:defRPr>
            </a:lvl1pPr>
          </a:lstStyle>
          <a:p>
            <a:r>
              <a:rPr lang="en-US"/>
              <a:t>Click to edit Master title style</a:t>
            </a:r>
          </a:p>
        </p:txBody>
      </p:sp>
      <p:sp>
        <p:nvSpPr>
          <p:cNvPr id="35" name="Subtitle 2">
            <a:extLst>
              <a:ext uri="{FF2B5EF4-FFF2-40B4-BE49-F238E27FC236}">
                <a16:creationId xmlns:a16="http://schemas.microsoft.com/office/drawing/2014/main" id="{08B2703B-A50F-2EC9-D68F-20C84092BC35}"/>
              </a:ext>
            </a:extLst>
          </p:cNvPr>
          <p:cNvSpPr>
            <a:spLocks noGrp="1"/>
          </p:cNvSpPr>
          <p:nvPr>
            <p:ph type="subTitle" idx="1"/>
          </p:nvPr>
        </p:nvSpPr>
        <p:spPr>
          <a:xfrm>
            <a:off x="2828791" y="5434896"/>
            <a:ext cx="9009888" cy="592849"/>
          </a:xfrm>
        </p:spPr>
        <p:txBody>
          <a:bodyPr/>
          <a:lstStyle>
            <a:lvl1pPr marL="0" indent="0" algn="r">
              <a:buNone/>
              <a:defRPr sz="24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29510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79151-AA42-E09E-3B78-7555F442EF9F}"/>
              </a:ext>
            </a:extLst>
          </p:cNvPr>
          <p:cNvSpPr>
            <a:spLocks noGrp="1"/>
          </p:cNvSpPr>
          <p:nvPr>
            <p:ph type="title"/>
          </p:nvPr>
        </p:nvSpPr>
        <p:spPr>
          <a:effectLst/>
        </p:spPr>
        <p:txBody>
          <a:bodyPr>
            <a:noAutofit/>
          </a:bodyPr>
          <a:lstStyle>
            <a:lvl1pPr>
              <a:defRPr sz="4000" i="0">
                <a:effectLst/>
              </a:defRPr>
            </a:lvl1pPr>
          </a:lstStyle>
          <a:p>
            <a:r>
              <a:rPr lang="en-US"/>
              <a:t>Click to edit Master title style</a:t>
            </a:r>
          </a:p>
        </p:txBody>
      </p:sp>
      <p:sp>
        <p:nvSpPr>
          <p:cNvPr id="3" name="Content Placeholder 2">
            <a:extLst>
              <a:ext uri="{FF2B5EF4-FFF2-40B4-BE49-F238E27FC236}">
                <a16:creationId xmlns:a16="http://schemas.microsoft.com/office/drawing/2014/main" id="{9C823946-E516-BADC-40C1-091010B82AA6}"/>
              </a:ext>
            </a:extLst>
          </p:cNvPr>
          <p:cNvSpPr>
            <a:spLocks noGrp="1"/>
          </p:cNvSpPr>
          <p:nvPr>
            <p:ph idx="1"/>
          </p:nvPr>
        </p:nvSpPr>
        <p:spPr>
          <a:xfrm>
            <a:off x="569752" y="1650960"/>
            <a:ext cx="11047103"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ED5E38F0-EEDF-C4FD-10A2-977CC686508C}"/>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2856505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C855-7F2B-2582-346E-2E2D8AD17394}"/>
              </a:ext>
            </a:extLst>
          </p:cNvPr>
          <p:cNvSpPr>
            <a:spLocks noGrp="1"/>
          </p:cNvSpPr>
          <p:nvPr>
            <p:ph type="title"/>
          </p:nvPr>
        </p:nvSpPr>
        <p:spPr>
          <a:xfrm>
            <a:off x="831850" y="842168"/>
            <a:ext cx="10515600" cy="2852737"/>
          </a:xfrm>
        </p:spPr>
        <p:txBody>
          <a:bodyPr anchor="b">
            <a:normAutofit/>
          </a:bodyPr>
          <a:lstStyle>
            <a:lvl1pPr>
              <a:defRPr sz="4800" i="0"/>
            </a:lvl1pPr>
          </a:lstStyle>
          <a:p>
            <a:r>
              <a:rPr lang="en-US"/>
              <a:t>Click to edit Master title style</a:t>
            </a:r>
          </a:p>
        </p:txBody>
      </p:sp>
      <p:sp>
        <p:nvSpPr>
          <p:cNvPr id="3" name="Text Placeholder 2">
            <a:extLst>
              <a:ext uri="{FF2B5EF4-FFF2-40B4-BE49-F238E27FC236}">
                <a16:creationId xmlns:a16="http://schemas.microsoft.com/office/drawing/2014/main" id="{EC83E818-0266-6DC9-E532-A11386620AE9}"/>
              </a:ext>
            </a:extLst>
          </p:cNvPr>
          <p:cNvSpPr>
            <a:spLocks noGrp="1"/>
          </p:cNvSpPr>
          <p:nvPr>
            <p:ph type="body" idx="1"/>
          </p:nvPr>
        </p:nvSpPr>
        <p:spPr>
          <a:xfrm>
            <a:off x="831850" y="3859620"/>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1C8CD0FE-F562-1A4A-24E9-8E838310D6FA}"/>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7432457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618D-ECEB-C729-A742-DD893478109E}"/>
              </a:ext>
            </a:extLst>
          </p:cNvPr>
          <p:cNvSpPr>
            <a:spLocks noGrp="1"/>
          </p:cNvSpPr>
          <p:nvPr>
            <p:ph type="title"/>
          </p:nvPr>
        </p:nvSpPr>
        <p:spPr>
          <a:effectLst/>
        </p:spPr>
        <p:txBody>
          <a:bodyPr/>
          <a:lstStyle>
            <a:lvl1pPr>
              <a:defRPr i="0"/>
            </a:lvl1pPr>
          </a:lstStyle>
          <a:p>
            <a:r>
              <a:rPr lang="en-US"/>
              <a:t>Click to edit Master title style</a:t>
            </a:r>
          </a:p>
        </p:txBody>
      </p:sp>
      <p:sp>
        <p:nvSpPr>
          <p:cNvPr id="3" name="Content Placeholder 2">
            <a:extLst>
              <a:ext uri="{FF2B5EF4-FFF2-40B4-BE49-F238E27FC236}">
                <a16:creationId xmlns:a16="http://schemas.microsoft.com/office/drawing/2014/main" id="{049D8FAC-B823-7746-968A-1E939DD42528}"/>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4AD020-4F8F-5CB0-C73E-546C7C1DCC9B}"/>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1CC04B82-ADBD-07D4-549C-2A0BA31B15E5}"/>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1118952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006E-FA82-0A8B-ED7D-E7C9FE35298B}"/>
              </a:ext>
            </a:extLst>
          </p:cNvPr>
          <p:cNvSpPr>
            <a:spLocks noGrp="1"/>
          </p:cNvSpPr>
          <p:nvPr>
            <p:ph type="title"/>
          </p:nvPr>
        </p:nvSpPr>
        <p:spPr>
          <a:xfrm>
            <a:off x="839788" y="365125"/>
            <a:ext cx="10515600" cy="1325563"/>
          </a:xfrm>
          <a:effectLst/>
        </p:spPr>
        <p:txBody>
          <a:bodyPr/>
          <a:lstStyle>
            <a:lvl1pPr>
              <a:defRPr>
                <a:effectLst/>
              </a:defRPr>
            </a:lvl1pPr>
          </a:lstStyle>
          <a:p>
            <a:r>
              <a:rPr lang="en-US"/>
              <a:t>Click to edit Master title style</a:t>
            </a:r>
          </a:p>
        </p:txBody>
      </p:sp>
      <p:sp>
        <p:nvSpPr>
          <p:cNvPr id="3" name="Text Placeholder 2">
            <a:extLst>
              <a:ext uri="{FF2B5EF4-FFF2-40B4-BE49-F238E27FC236}">
                <a16:creationId xmlns:a16="http://schemas.microsoft.com/office/drawing/2014/main" id="{F3C6825C-9168-4C53-5C81-F8E354BC8DF9}"/>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5F8849-66E3-67A6-8006-B258E540DC2C}"/>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E82ABD-A913-58A4-87A7-8099B4449E0C}"/>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1FB7DB-BD9A-B60B-1E31-62C6DFB50BAD}"/>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8D5C3CB2-DAA8-17E7-1256-36087A53858F}"/>
              </a:ext>
            </a:extLst>
          </p:cNvPr>
          <p:cNvSpPr>
            <a:spLocks noGrp="1"/>
          </p:cNvSpPr>
          <p:nvPr>
            <p:ph type="sldNum" sz="quarter" idx="10"/>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38260812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D593D-CD40-6C77-CFDB-28B5B88A4243}"/>
              </a:ext>
            </a:extLst>
          </p:cNvPr>
          <p:cNvSpPr>
            <a:spLocks noGrp="1"/>
          </p:cNvSpPr>
          <p:nvPr>
            <p:ph type="title"/>
          </p:nvPr>
        </p:nvSpPr>
        <p:spPr>
          <a:effectLst/>
        </p:spPr>
        <p:txBody>
          <a:bodyPr/>
          <a:lstStyle>
            <a:lvl1pPr>
              <a:defRPr>
                <a:effectLst/>
              </a:defRPr>
            </a:lvl1pPr>
          </a:lstStyle>
          <a:p>
            <a:r>
              <a:rPr lang="en-US"/>
              <a:t>Click to edit Master title style</a:t>
            </a:r>
          </a:p>
        </p:txBody>
      </p:sp>
      <p:sp>
        <p:nvSpPr>
          <p:cNvPr id="3" name="Slide Number Placeholder 5">
            <a:extLst>
              <a:ext uri="{FF2B5EF4-FFF2-40B4-BE49-F238E27FC236}">
                <a16:creationId xmlns:a16="http://schemas.microsoft.com/office/drawing/2014/main" id="{7227A01E-A3F5-51CB-C7BE-206F14992BB8}"/>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32852282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0EB5A3C-4E2E-29F7-8C28-3216ACFDC8D1}"/>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497806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C4922-3DFC-A212-A29F-76D9D6C68058}"/>
              </a:ext>
            </a:extLst>
          </p:cNvPr>
          <p:cNvSpPr>
            <a:spLocks noGrp="1"/>
          </p:cNvSpPr>
          <p:nvPr>
            <p:ph type="title"/>
          </p:nvPr>
        </p:nvSpPr>
        <p:spPr>
          <a:xfrm>
            <a:off x="839788" y="457200"/>
            <a:ext cx="3932237" cy="1600200"/>
          </a:xfrm>
          <a:effectLst/>
        </p:spPr>
        <p:txBody>
          <a:bodyPr anchor="b"/>
          <a:lstStyle>
            <a:lvl1pPr>
              <a:defRPr sz="3200">
                <a:effectLst/>
              </a:defRPr>
            </a:lvl1pPr>
          </a:lstStyle>
          <a:p>
            <a:r>
              <a:rPr lang="en-US"/>
              <a:t>Click to edit Master title style</a:t>
            </a:r>
          </a:p>
        </p:txBody>
      </p:sp>
      <p:sp>
        <p:nvSpPr>
          <p:cNvPr id="3" name="Content Placeholder 2">
            <a:extLst>
              <a:ext uri="{FF2B5EF4-FFF2-40B4-BE49-F238E27FC236}">
                <a16:creationId xmlns:a16="http://schemas.microsoft.com/office/drawing/2014/main" id="{AD7FC6E8-14F1-8E25-9321-68A3368A46F0}"/>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EE31F0-6FA0-D61E-AFBA-4E9EAB86D5CD}"/>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02725C1B-6EC7-2A46-74D7-4B323D6AC1BD}"/>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1586911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F52EE-9787-70E9-2223-EDDAF6D8A774}"/>
              </a:ext>
            </a:extLst>
          </p:cNvPr>
          <p:cNvSpPr>
            <a:spLocks noGrp="1"/>
          </p:cNvSpPr>
          <p:nvPr>
            <p:ph type="title"/>
          </p:nvPr>
        </p:nvSpPr>
        <p:spPr>
          <a:xfrm>
            <a:off x="839788" y="457200"/>
            <a:ext cx="3932237" cy="1600200"/>
          </a:xfrm>
          <a:effectLst/>
        </p:spPr>
        <p:txBody>
          <a:bodyPr anchor="b"/>
          <a:lstStyle>
            <a:lvl1pPr>
              <a:defRPr sz="3200">
                <a:effectLst/>
              </a:defRPr>
            </a:lvl1pPr>
          </a:lstStyle>
          <a:p>
            <a:r>
              <a:rPr lang="en-US"/>
              <a:t>Click to edit Master title style</a:t>
            </a:r>
          </a:p>
        </p:txBody>
      </p:sp>
      <p:sp>
        <p:nvSpPr>
          <p:cNvPr id="3" name="Picture Placeholder 2">
            <a:extLst>
              <a:ext uri="{FF2B5EF4-FFF2-40B4-BE49-F238E27FC236}">
                <a16:creationId xmlns:a16="http://schemas.microsoft.com/office/drawing/2014/main" id="{475E897A-282E-42BD-9118-2FA7862E9C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BA1453-367E-7917-2CB6-ACA4768E5BE3}"/>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72BC6BCB-664C-FC4C-29B0-61084C86AB9D}"/>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27768789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3E31D-1089-3253-4195-7376C9A10BC5}"/>
              </a:ext>
            </a:extLst>
          </p:cNvPr>
          <p:cNvSpPr>
            <a:spLocks noGrp="1"/>
          </p:cNvSpPr>
          <p:nvPr>
            <p:ph type="title"/>
          </p:nvPr>
        </p:nvSpPr>
        <p:spPr>
          <a:effectLst/>
        </p:spPr>
        <p:txBody>
          <a:bodyPr/>
          <a:lstStyle>
            <a:lvl1pPr>
              <a:defRPr>
                <a:effectLst/>
              </a:defRPr>
            </a:lvl1pPr>
          </a:lstStyle>
          <a:p>
            <a:r>
              <a:rPr lang="en-US"/>
              <a:t>Click to edit Master title style</a:t>
            </a:r>
          </a:p>
        </p:txBody>
      </p:sp>
      <p:sp>
        <p:nvSpPr>
          <p:cNvPr id="3" name="Vertical Text Placeholder 2">
            <a:extLst>
              <a:ext uri="{FF2B5EF4-FFF2-40B4-BE49-F238E27FC236}">
                <a16:creationId xmlns:a16="http://schemas.microsoft.com/office/drawing/2014/main" id="{FB097E66-1100-9BDC-1661-F0740B91E78F}"/>
              </a:ext>
            </a:extLst>
          </p:cNvPr>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E97E2F9-D310-3A6C-EFF5-E4C996D2F328}"/>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34555687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6225DE-C1FB-E7F7-9D7B-9C04CCD791D4}"/>
              </a:ext>
            </a:extLst>
          </p:cNvPr>
          <p:cNvSpPr>
            <a:spLocks noGrp="1"/>
          </p:cNvSpPr>
          <p:nvPr>
            <p:ph type="title" orient="vert"/>
          </p:nvPr>
        </p:nvSpPr>
        <p:spPr>
          <a:xfrm>
            <a:off x="8724900" y="365125"/>
            <a:ext cx="2628900" cy="5811838"/>
          </a:xfrm>
          <a:effectLst/>
        </p:spPr>
        <p:txBody>
          <a:bodyPr vert="eaVert"/>
          <a:lstStyle>
            <a:lvl1pPr>
              <a:defRPr>
                <a:effectLst/>
              </a:defRPr>
            </a:lvl1pPr>
          </a:lstStyle>
          <a:p>
            <a:r>
              <a:rPr lang="en-US"/>
              <a:t>Click to edit Master title style</a:t>
            </a:r>
          </a:p>
        </p:txBody>
      </p:sp>
      <p:sp>
        <p:nvSpPr>
          <p:cNvPr id="3" name="Vertical Text Placeholder 2">
            <a:extLst>
              <a:ext uri="{FF2B5EF4-FFF2-40B4-BE49-F238E27FC236}">
                <a16:creationId xmlns:a16="http://schemas.microsoft.com/office/drawing/2014/main" id="{B2EC4BBC-4DB5-A417-AE8D-9A86375AE1C9}"/>
              </a:ext>
            </a:extLst>
          </p:cNvPr>
          <p:cNvSpPr>
            <a:spLocks noGrp="1"/>
          </p:cNvSpPr>
          <p:nvPr>
            <p:ph type="body" orient="vert" idx="1"/>
          </p:nvPr>
        </p:nvSpPr>
        <p:spPr>
          <a:xfrm>
            <a:off x="838200" y="365125"/>
            <a:ext cx="7734300" cy="5811838"/>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B2676F8B-04CF-E64F-81B6-E87EDEBEA772}"/>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665885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41B9-6F0C-0427-8AE3-DEB18A52AFD3}"/>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BA3845DE-46D6-256A-C4F3-FD9BE945B256}"/>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graphicFrame>
        <p:nvGraphicFramePr>
          <p:cNvPr id="8" name="Table 7">
            <a:extLst>
              <a:ext uri="{FF2B5EF4-FFF2-40B4-BE49-F238E27FC236}">
                <a16:creationId xmlns:a16="http://schemas.microsoft.com/office/drawing/2014/main" id="{4396FB4F-0C51-248F-FDF5-6243A44B16EF}"/>
              </a:ext>
            </a:extLst>
          </p:cNvPr>
          <p:cNvGraphicFramePr>
            <a:graphicFrameLocks noGrp="1"/>
          </p:cNvGraphicFramePr>
          <p:nvPr userDrawn="1">
            <p:extLst>
              <p:ext uri="{D42A27DB-BD31-4B8C-83A1-F6EECF244321}">
                <p14:modId xmlns:p14="http://schemas.microsoft.com/office/powerpoint/2010/main" val="3672148889"/>
              </p:ext>
            </p:extLst>
          </p:nvPr>
        </p:nvGraphicFramePr>
        <p:xfrm>
          <a:off x="602581" y="1449768"/>
          <a:ext cx="4947613" cy="1854200"/>
        </p:xfrm>
        <a:graphic>
          <a:graphicData uri="http://schemas.openxmlformats.org/drawingml/2006/table">
            <a:tbl>
              <a:tblPr firstRow="1" bandRow="1">
                <a:tableStyleId>{3B4B98B0-60AC-42C2-AFA5-B58CD77FA1E5}</a:tableStyleId>
              </a:tblPr>
              <a:tblGrid>
                <a:gridCol w="2188546">
                  <a:extLst>
                    <a:ext uri="{9D8B030D-6E8A-4147-A177-3AD203B41FA5}">
                      <a16:colId xmlns:a16="http://schemas.microsoft.com/office/drawing/2014/main" val="904989984"/>
                    </a:ext>
                  </a:extLst>
                </a:gridCol>
                <a:gridCol w="937415">
                  <a:extLst>
                    <a:ext uri="{9D8B030D-6E8A-4147-A177-3AD203B41FA5}">
                      <a16:colId xmlns:a16="http://schemas.microsoft.com/office/drawing/2014/main" val="3989460451"/>
                    </a:ext>
                  </a:extLst>
                </a:gridCol>
                <a:gridCol w="902868">
                  <a:extLst>
                    <a:ext uri="{9D8B030D-6E8A-4147-A177-3AD203B41FA5}">
                      <a16:colId xmlns:a16="http://schemas.microsoft.com/office/drawing/2014/main" val="3430317858"/>
                    </a:ext>
                  </a:extLst>
                </a:gridCol>
                <a:gridCol w="918784">
                  <a:extLst>
                    <a:ext uri="{9D8B030D-6E8A-4147-A177-3AD203B41FA5}">
                      <a16:colId xmlns:a16="http://schemas.microsoft.com/office/drawing/2014/main" val="1755938985"/>
                    </a:ext>
                  </a:extLst>
                </a:gridCol>
              </a:tblGrid>
              <a:tr h="370840">
                <a:tc>
                  <a:txBody>
                    <a:bodyPr/>
                    <a:lstStyle/>
                    <a:p>
                      <a:r>
                        <a:rPr lang="en-US">
                          <a:solidFill>
                            <a:schemeClr val="bg1"/>
                          </a:solidFill>
                        </a:rPr>
                        <a:t>Column</a:t>
                      </a: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solidFill>
                  </a:tcPr>
                </a:tc>
                <a:tc>
                  <a:txBody>
                    <a:bodyPr/>
                    <a:lstStyle/>
                    <a:p>
                      <a:endParaRPr lang="en-US">
                        <a:solidFill>
                          <a:schemeClr val="bg1"/>
                        </a:solidFill>
                      </a:endParaRP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solidFill>
                  </a:tcPr>
                </a:tc>
                <a:tc>
                  <a:txBody>
                    <a:bodyPr/>
                    <a:lstStyle/>
                    <a:p>
                      <a:endParaRPr lang="en-US">
                        <a:solidFill>
                          <a:schemeClr val="bg1"/>
                        </a:solidFill>
                      </a:endParaRP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solidFill>
                  </a:tcPr>
                </a:tc>
                <a:tc>
                  <a:txBody>
                    <a:bodyPr/>
                    <a:lstStyle/>
                    <a:p>
                      <a:endParaRPr lang="en-US">
                        <a:solidFill>
                          <a:schemeClr val="bg1"/>
                        </a:solidFill>
                      </a:endParaRP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633366877"/>
                  </a:ext>
                </a:extLst>
              </a:tr>
              <a:tr h="370840">
                <a:tc>
                  <a:txBody>
                    <a:bodyPr/>
                    <a:lstStyle/>
                    <a:p>
                      <a:r>
                        <a:rPr lang="en-US" sz="1600"/>
                        <a:t>Row</a:t>
                      </a:r>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extLst>
                  <a:ext uri="{0D108BD9-81ED-4DB2-BD59-A6C34878D82A}">
                    <a16:rowId xmlns:a16="http://schemas.microsoft.com/office/drawing/2014/main" val="3212728972"/>
                  </a:ext>
                </a:extLst>
              </a:tr>
              <a:tr h="370840">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985181978"/>
                  </a:ext>
                </a:extLst>
              </a:tr>
              <a:tr h="370840">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accent1">
                        <a:lumMod val="20000"/>
                        <a:lumOff val="80000"/>
                        <a:alpha val="20000"/>
                      </a:schemeClr>
                    </a:solidFill>
                  </a:tcPr>
                </a:tc>
                <a:extLst>
                  <a:ext uri="{0D108BD9-81ED-4DB2-BD59-A6C34878D82A}">
                    <a16:rowId xmlns:a16="http://schemas.microsoft.com/office/drawing/2014/main" val="2345857920"/>
                  </a:ext>
                </a:extLst>
              </a:tr>
              <a:tr h="370840">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endParaRPr lang="en-US"/>
                    </a:p>
                  </a:txBody>
                  <a:tcPr>
                    <a:lnL w="9525" cap="flat" cmpd="sng" algn="ctr">
                      <a:solidFill>
                        <a:schemeClr val="accent1"/>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0137768"/>
                  </a:ext>
                </a:extLst>
              </a:tr>
            </a:tbl>
          </a:graphicData>
        </a:graphic>
      </p:graphicFrame>
    </p:spTree>
    <p:extLst>
      <p:ext uri="{BB962C8B-B14F-4D97-AF65-F5344CB8AC3E}">
        <p14:creationId xmlns:p14="http://schemas.microsoft.com/office/powerpoint/2010/main" val="30853471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FBC6F9-0239-1262-4266-191D6128E0B4}"/>
              </a:ext>
            </a:extLst>
          </p:cNvPr>
          <p:cNvSpPr>
            <a:spLocks noGrp="1"/>
          </p:cNvSpPr>
          <p:nvPr>
            <p:ph type="subTitle" idx="1"/>
          </p:nvPr>
        </p:nvSpPr>
        <p:spPr>
          <a:xfrm>
            <a:off x="474671" y="3757052"/>
            <a:ext cx="8652076" cy="1655762"/>
          </a:xfrm>
        </p:spPr>
        <p:txBody>
          <a:bodyPr/>
          <a:lstStyle>
            <a:lvl1pPr marL="0" indent="0" algn="l">
              <a:buNone/>
              <a:defRPr sz="1800" b="1">
                <a:solidFill>
                  <a:srgbClr val="1F3B6F"/>
                </a:solidFill>
                <a:latin typeface="Century Gothic" panose="020B0502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7" name="Title 6">
            <a:extLst>
              <a:ext uri="{FF2B5EF4-FFF2-40B4-BE49-F238E27FC236}">
                <a16:creationId xmlns:a16="http://schemas.microsoft.com/office/drawing/2014/main" id="{CD4A6ACA-9CC3-2BFD-4CF6-6A88FC8AABF3}"/>
              </a:ext>
            </a:extLst>
          </p:cNvPr>
          <p:cNvSpPr>
            <a:spLocks noGrp="1"/>
          </p:cNvSpPr>
          <p:nvPr>
            <p:ph type="title"/>
          </p:nvPr>
        </p:nvSpPr>
        <p:spPr>
          <a:xfrm>
            <a:off x="474682" y="2196893"/>
            <a:ext cx="8833231" cy="1325563"/>
          </a:xfrm>
        </p:spPr>
        <p:txBody>
          <a:bodyPr/>
          <a:lstStyle>
            <a:lvl1pPr>
              <a:defRPr b="1">
                <a:solidFill>
                  <a:srgbClr val="1F3B6F"/>
                </a:solidFill>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9090417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FBC6F9-0239-1262-4266-191D6128E0B4}"/>
              </a:ext>
            </a:extLst>
          </p:cNvPr>
          <p:cNvSpPr>
            <a:spLocks noGrp="1"/>
          </p:cNvSpPr>
          <p:nvPr>
            <p:ph type="subTitle" idx="1"/>
          </p:nvPr>
        </p:nvSpPr>
        <p:spPr>
          <a:xfrm>
            <a:off x="474684" y="3908277"/>
            <a:ext cx="5174673" cy="1655762"/>
          </a:xfrm>
        </p:spPr>
        <p:txBody>
          <a:bodyPr/>
          <a:lstStyle>
            <a:lvl1pPr marL="0" indent="0" algn="l">
              <a:buNone/>
              <a:defRPr sz="1800" b="1">
                <a:solidFill>
                  <a:srgbClr val="1F3B6F"/>
                </a:solidFill>
                <a:latin typeface="Century Gothic" panose="020B0502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7" name="Title 6">
            <a:extLst>
              <a:ext uri="{FF2B5EF4-FFF2-40B4-BE49-F238E27FC236}">
                <a16:creationId xmlns:a16="http://schemas.microsoft.com/office/drawing/2014/main" id="{CD4A6ACA-9CC3-2BFD-4CF6-6A88FC8AABF3}"/>
              </a:ext>
            </a:extLst>
          </p:cNvPr>
          <p:cNvSpPr>
            <a:spLocks noGrp="1"/>
          </p:cNvSpPr>
          <p:nvPr>
            <p:ph type="title"/>
          </p:nvPr>
        </p:nvSpPr>
        <p:spPr>
          <a:xfrm>
            <a:off x="474671" y="2196893"/>
            <a:ext cx="6070600" cy="1325563"/>
          </a:xfrm>
        </p:spPr>
        <p:txBody>
          <a:bodyPr/>
          <a:lstStyle>
            <a:lvl1pPr>
              <a:defRPr b="1">
                <a:solidFill>
                  <a:srgbClr val="1F3B6F"/>
                </a:solidFill>
                <a:latin typeface="Century Gothic" panose="020B0502020202020204" pitchFamily="34" charset="0"/>
              </a:defRPr>
            </a:lvl1pPr>
          </a:lstStyle>
          <a:p>
            <a:r>
              <a:rPr lang="en-US"/>
              <a:t>Click to edit Master title style</a:t>
            </a:r>
          </a:p>
        </p:txBody>
      </p:sp>
      <p:sp>
        <p:nvSpPr>
          <p:cNvPr id="10" name="Picture Placeholder 9">
            <a:extLst>
              <a:ext uri="{FF2B5EF4-FFF2-40B4-BE49-F238E27FC236}">
                <a16:creationId xmlns:a16="http://schemas.microsoft.com/office/drawing/2014/main" id="{8E308C7D-18AD-3D49-F2A7-F5DA245D2914}"/>
              </a:ext>
            </a:extLst>
          </p:cNvPr>
          <p:cNvSpPr>
            <a:spLocks noGrp="1"/>
          </p:cNvSpPr>
          <p:nvPr>
            <p:ph type="pic" sz="quarter" idx="10"/>
          </p:nvPr>
        </p:nvSpPr>
        <p:spPr>
          <a:xfrm>
            <a:off x="7323139" y="388938"/>
            <a:ext cx="4521200" cy="5175250"/>
          </a:xfrm>
        </p:spPr>
        <p:txBody>
          <a:bodyPr/>
          <a:lstStyle/>
          <a:p>
            <a:r>
              <a:rPr lang="en-US"/>
              <a:t>Click icon to add picture</a:t>
            </a:r>
          </a:p>
        </p:txBody>
      </p:sp>
    </p:spTree>
    <p:extLst>
      <p:ext uri="{BB962C8B-B14F-4D97-AF65-F5344CB8AC3E}">
        <p14:creationId xmlns:p14="http://schemas.microsoft.com/office/powerpoint/2010/main" val="2403116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FBC6F9-0239-1262-4266-191D6128E0B4}"/>
              </a:ext>
            </a:extLst>
          </p:cNvPr>
          <p:cNvSpPr>
            <a:spLocks noGrp="1"/>
          </p:cNvSpPr>
          <p:nvPr>
            <p:ph type="subTitle" idx="1"/>
          </p:nvPr>
        </p:nvSpPr>
        <p:spPr>
          <a:xfrm>
            <a:off x="474684" y="5233858"/>
            <a:ext cx="5174673" cy="515941"/>
          </a:xfrm>
        </p:spPr>
        <p:txBody>
          <a:bodyPr/>
          <a:lstStyle>
            <a:lvl1pPr marL="0" indent="0" algn="l">
              <a:buNone/>
              <a:defRPr sz="1800" b="1">
                <a:solidFill>
                  <a:schemeClr val="bg1"/>
                </a:solidFill>
                <a:latin typeface="Century Gothic" panose="020B0502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7" name="Title 6">
            <a:extLst>
              <a:ext uri="{FF2B5EF4-FFF2-40B4-BE49-F238E27FC236}">
                <a16:creationId xmlns:a16="http://schemas.microsoft.com/office/drawing/2014/main" id="{CD4A6ACA-9CC3-2BFD-4CF6-6A88FC8AABF3}"/>
              </a:ext>
            </a:extLst>
          </p:cNvPr>
          <p:cNvSpPr>
            <a:spLocks noGrp="1"/>
          </p:cNvSpPr>
          <p:nvPr>
            <p:ph type="title"/>
          </p:nvPr>
        </p:nvSpPr>
        <p:spPr>
          <a:xfrm>
            <a:off x="474671" y="3037386"/>
            <a:ext cx="6070600" cy="1325563"/>
          </a:xfrm>
        </p:spPr>
        <p:txBody>
          <a:bodyPr/>
          <a:lstStyle>
            <a:lvl1pPr>
              <a:defRPr b="1">
                <a:solidFill>
                  <a:srgbClr val="1F3B6F"/>
                </a:solidFill>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323327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FBC6F9-0239-1262-4266-191D6128E0B4}"/>
              </a:ext>
            </a:extLst>
          </p:cNvPr>
          <p:cNvSpPr>
            <a:spLocks noGrp="1"/>
          </p:cNvSpPr>
          <p:nvPr>
            <p:ph type="subTitle" idx="1"/>
          </p:nvPr>
        </p:nvSpPr>
        <p:spPr>
          <a:xfrm>
            <a:off x="400792" y="3895028"/>
            <a:ext cx="5174673" cy="525445"/>
          </a:xfrm>
        </p:spPr>
        <p:txBody>
          <a:bodyPr/>
          <a:lstStyle>
            <a:lvl1pPr marL="0" indent="0" algn="l">
              <a:buNone/>
              <a:defRPr sz="1800" b="1">
                <a:solidFill>
                  <a:srgbClr val="1F3B6F"/>
                </a:solidFill>
                <a:latin typeface="Century Gothic" panose="020B0502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7" name="Title 6">
            <a:extLst>
              <a:ext uri="{FF2B5EF4-FFF2-40B4-BE49-F238E27FC236}">
                <a16:creationId xmlns:a16="http://schemas.microsoft.com/office/drawing/2014/main" id="{CD4A6ACA-9CC3-2BFD-4CF6-6A88FC8AABF3}"/>
              </a:ext>
            </a:extLst>
          </p:cNvPr>
          <p:cNvSpPr>
            <a:spLocks noGrp="1"/>
          </p:cNvSpPr>
          <p:nvPr>
            <p:ph type="title"/>
          </p:nvPr>
        </p:nvSpPr>
        <p:spPr>
          <a:xfrm>
            <a:off x="400780" y="2473314"/>
            <a:ext cx="6070600" cy="1325563"/>
          </a:xfrm>
        </p:spPr>
        <p:txBody>
          <a:bodyPr/>
          <a:lstStyle>
            <a:lvl1pPr>
              <a:defRPr b="1">
                <a:solidFill>
                  <a:srgbClr val="1F3B6F"/>
                </a:solidFill>
                <a:latin typeface="Century Gothic" panose="020B0502020202020204" pitchFamily="34" charset="0"/>
              </a:defRPr>
            </a:lvl1pPr>
          </a:lstStyle>
          <a:p>
            <a:r>
              <a:rPr lang="en-US"/>
              <a:t>Click to edit Master title style</a:t>
            </a:r>
          </a:p>
        </p:txBody>
      </p:sp>
    </p:spTree>
    <p:extLst>
      <p:ext uri="{BB962C8B-B14F-4D97-AF65-F5344CB8AC3E}">
        <p14:creationId xmlns:p14="http://schemas.microsoft.com/office/powerpoint/2010/main" val="3961600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89F2-16D2-8243-2840-54916B17B561}"/>
              </a:ext>
            </a:extLst>
          </p:cNvPr>
          <p:cNvSpPr>
            <a:spLocks noGrp="1"/>
          </p:cNvSpPr>
          <p:nvPr>
            <p:ph type="title"/>
          </p:nvPr>
        </p:nvSpPr>
        <p:spPr>
          <a:xfrm>
            <a:off x="838199" y="891599"/>
            <a:ext cx="10515600" cy="946438"/>
          </a:xfrm>
        </p:spPr>
        <p:txBody>
          <a:bodyPr/>
          <a:lstStyle>
            <a:lvl1pPr>
              <a:defRPr b="1">
                <a:solidFill>
                  <a:srgbClr val="1F3B6F"/>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B6C0F4E-4778-E771-DDD8-BCC73CCB5AE1}"/>
              </a:ext>
            </a:extLst>
          </p:cNvPr>
          <p:cNvSpPr>
            <a:spLocks noGrp="1"/>
          </p:cNvSpPr>
          <p:nvPr>
            <p:ph idx="1"/>
          </p:nvPr>
        </p:nvSpPr>
        <p:spPr>
          <a:xfrm>
            <a:off x="838212" y="2181595"/>
            <a:ext cx="10621161" cy="3179428"/>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7B732A-9EDF-D39C-E94C-7D650C5EB845}"/>
              </a:ext>
            </a:extLst>
          </p:cNvPr>
          <p:cNvSpPr>
            <a:spLocks noGrp="1"/>
          </p:cNvSpPr>
          <p:nvPr>
            <p:ph type="sldNum" sz="quarter" idx="12"/>
          </p:nvPr>
        </p:nvSpPr>
        <p:spPr>
          <a:xfrm>
            <a:off x="0" y="6492893"/>
            <a:ext cx="2743200" cy="365125"/>
          </a:xfrm>
        </p:spPr>
        <p:txBody>
          <a:bodyPr/>
          <a:lstStyle/>
          <a:p>
            <a:fld id="{AE2EAF6A-7262-4342-8DFB-36E17B481534}" type="slidenum">
              <a:rPr lang="en-US" smtClean="0"/>
              <a:t>‹#›</a:t>
            </a:fld>
            <a:endParaRPr lang="en-US"/>
          </a:p>
        </p:txBody>
      </p:sp>
    </p:spTree>
    <p:extLst>
      <p:ext uri="{BB962C8B-B14F-4D97-AF65-F5344CB8AC3E}">
        <p14:creationId xmlns:p14="http://schemas.microsoft.com/office/powerpoint/2010/main" val="12139281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89F2-16D2-8243-2840-54916B17B561}"/>
              </a:ext>
            </a:extLst>
          </p:cNvPr>
          <p:cNvSpPr>
            <a:spLocks noGrp="1"/>
          </p:cNvSpPr>
          <p:nvPr>
            <p:ph type="title"/>
          </p:nvPr>
        </p:nvSpPr>
        <p:spPr>
          <a:xfrm>
            <a:off x="838199" y="891599"/>
            <a:ext cx="10515600" cy="946438"/>
          </a:xfrm>
        </p:spPr>
        <p:txBody>
          <a:bodyPr/>
          <a:lstStyle>
            <a:lvl1pPr>
              <a:defRPr b="1">
                <a:solidFill>
                  <a:srgbClr val="1F3B6F"/>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B6C0F4E-4778-E771-DDD8-BCC73CCB5AE1}"/>
              </a:ext>
            </a:extLst>
          </p:cNvPr>
          <p:cNvSpPr>
            <a:spLocks noGrp="1"/>
          </p:cNvSpPr>
          <p:nvPr>
            <p:ph idx="1"/>
          </p:nvPr>
        </p:nvSpPr>
        <p:spPr>
          <a:xfrm>
            <a:off x="838212" y="2181595"/>
            <a:ext cx="10621161" cy="3179428"/>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7B732A-9EDF-D39C-E94C-7D650C5EB845}"/>
              </a:ext>
            </a:extLst>
          </p:cNvPr>
          <p:cNvSpPr>
            <a:spLocks noGrp="1"/>
          </p:cNvSpPr>
          <p:nvPr>
            <p:ph type="sldNum" sz="quarter" idx="12"/>
          </p:nvPr>
        </p:nvSpPr>
        <p:spPr>
          <a:xfrm>
            <a:off x="0" y="6492893"/>
            <a:ext cx="2743200" cy="365125"/>
          </a:xfrm>
        </p:spPr>
        <p:txBody>
          <a:bodyPr/>
          <a:lstStyle/>
          <a:p>
            <a:fld id="{AE2EAF6A-7262-4342-8DFB-36E17B481534}" type="slidenum">
              <a:rPr lang="en-US" smtClean="0"/>
              <a:t>‹#›</a:t>
            </a:fld>
            <a:endParaRPr lang="en-US"/>
          </a:p>
        </p:txBody>
      </p:sp>
    </p:spTree>
    <p:extLst>
      <p:ext uri="{BB962C8B-B14F-4D97-AF65-F5344CB8AC3E}">
        <p14:creationId xmlns:p14="http://schemas.microsoft.com/office/powerpoint/2010/main" val="13168032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E605-0F8E-4238-4CE5-FBCB2B5673CD}"/>
              </a:ext>
            </a:extLst>
          </p:cNvPr>
          <p:cNvSpPr>
            <a:spLocks noGrp="1"/>
          </p:cNvSpPr>
          <p:nvPr>
            <p:ph type="title"/>
          </p:nvPr>
        </p:nvSpPr>
        <p:spPr>
          <a:xfrm>
            <a:off x="504679" y="869762"/>
            <a:ext cx="10515600" cy="922789"/>
          </a:xfrm>
        </p:spPr>
        <p:txBody>
          <a:bodyPr anchor="b">
            <a:normAutofit/>
          </a:bodyPr>
          <a:lstStyle>
            <a:lvl1pPr>
              <a:defRPr sz="3300" b="1">
                <a:solidFill>
                  <a:srgbClr val="1F3B6F"/>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4A2CCFE-963F-BA94-534B-68DA7B200ACD}"/>
              </a:ext>
            </a:extLst>
          </p:cNvPr>
          <p:cNvSpPr>
            <a:spLocks noGrp="1"/>
          </p:cNvSpPr>
          <p:nvPr>
            <p:ph type="sldNum" sz="quarter" idx="12"/>
          </p:nvPr>
        </p:nvSpPr>
        <p:spPr/>
        <p:txBody>
          <a:bodyPr/>
          <a:lstStyle/>
          <a:p>
            <a:fld id="{AE2EAF6A-7262-4342-8DFB-36E17B481534}" type="slidenum">
              <a:rPr lang="en-US" smtClean="0"/>
              <a:t>‹#›</a:t>
            </a:fld>
            <a:endParaRPr lang="en-US"/>
          </a:p>
        </p:txBody>
      </p:sp>
      <p:sp>
        <p:nvSpPr>
          <p:cNvPr id="10" name="Content Placeholder 9">
            <a:extLst>
              <a:ext uri="{FF2B5EF4-FFF2-40B4-BE49-F238E27FC236}">
                <a16:creationId xmlns:a16="http://schemas.microsoft.com/office/drawing/2014/main" id="{E78FC4D9-DA38-07E7-DE96-218FB4542775}"/>
              </a:ext>
            </a:extLst>
          </p:cNvPr>
          <p:cNvSpPr>
            <a:spLocks noGrp="1"/>
          </p:cNvSpPr>
          <p:nvPr>
            <p:ph sz="quarter" idx="13"/>
          </p:nvPr>
        </p:nvSpPr>
        <p:spPr>
          <a:xfrm>
            <a:off x="504679" y="2318517"/>
            <a:ext cx="10515600" cy="3952875"/>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138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595B-E86C-7F58-6A6D-2DB22804893A}"/>
              </a:ext>
            </a:extLst>
          </p:cNvPr>
          <p:cNvSpPr>
            <a:spLocks noGrp="1"/>
          </p:cNvSpPr>
          <p:nvPr>
            <p:ph type="title"/>
          </p:nvPr>
        </p:nvSpPr>
        <p:spPr>
          <a:xfrm>
            <a:off x="219364" y="288495"/>
            <a:ext cx="10515600" cy="576980"/>
          </a:xfrm>
        </p:spPr>
        <p:txBody>
          <a:bodyPr/>
          <a:lstStyle>
            <a:lvl1pPr>
              <a:defRPr b="1">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CF0CD864-8307-D3C0-4453-38DD2EB60B5B}"/>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4" name="Content Placeholder 2">
            <a:extLst>
              <a:ext uri="{FF2B5EF4-FFF2-40B4-BE49-F238E27FC236}">
                <a16:creationId xmlns:a16="http://schemas.microsoft.com/office/drawing/2014/main" id="{EDB80884-5133-4D9B-987D-2A39CA91774D}"/>
              </a:ext>
            </a:extLst>
          </p:cNvPr>
          <p:cNvSpPr>
            <a:spLocks noGrp="1"/>
          </p:cNvSpPr>
          <p:nvPr>
            <p:ph idx="1"/>
          </p:nvPr>
        </p:nvSpPr>
        <p:spPr>
          <a:xfrm>
            <a:off x="413339" y="1470395"/>
            <a:ext cx="11372261" cy="4560950"/>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29910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C68B1-37A6-D5A9-2918-377A83D7A9C2}"/>
              </a:ext>
            </a:extLst>
          </p:cNvPr>
          <p:cNvSpPr>
            <a:spLocks noGrp="1"/>
          </p:cNvSpPr>
          <p:nvPr>
            <p:ph type="title"/>
          </p:nvPr>
        </p:nvSpPr>
        <p:spPr>
          <a:xfrm>
            <a:off x="838201" y="863329"/>
            <a:ext cx="10515600" cy="863311"/>
          </a:xfrm>
        </p:spPr>
        <p:txBody>
          <a:bodyPr/>
          <a:lstStyle>
            <a:lvl1pPr>
              <a:defRPr b="1">
                <a:solidFill>
                  <a:srgbClr val="1F3B6F"/>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E8AF1805-A5BD-BA39-0607-5EB81E6EBD3C}"/>
              </a:ext>
            </a:extLst>
          </p:cNvPr>
          <p:cNvSpPr>
            <a:spLocks noGrp="1"/>
          </p:cNvSpPr>
          <p:nvPr>
            <p:ph type="sldNum" sz="quarter" idx="12"/>
          </p:nvPr>
        </p:nvSpPr>
        <p:spPr/>
        <p:txBody>
          <a:bodyPr/>
          <a:lstStyle/>
          <a:p>
            <a:fld id="{AE2EAF6A-7262-4342-8DFB-36E17B481534}" type="slidenum">
              <a:rPr lang="en-US" smtClean="0"/>
              <a:t>‹#›</a:t>
            </a:fld>
            <a:endParaRPr lang="en-US"/>
          </a:p>
        </p:txBody>
      </p:sp>
      <p:sp>
        <p:nvSpPr>
          <p:cNvPr id="5" name="Content Placeholder 9">
            <a:extLst>
              <a:ext uri="{FF2B5EF4-FFF2-40B4-BE49-F238E27FC236}">
                <a16:creationId xmlns:a16="http://schemas.microsoft.com/office/drawing/2014/main" id="{CF8822EF-E8EB-A0BC-93DD-DA5B86E6D3D0}"/>
              </a:ext>
            </a:extLst>
          </p:cNvPr>
          <p:cNvSpPr>
            <a:spLocks noGrp="1"/>
          </p:cNvSpPr>
          <p:nvPr>
            <p:ph sz="quarter" idx="13"/>
          </p:nvPr>
        </p:nvSpPr>
        <p:spPr>
          <a:xfrm>
            <a:off x="838200" y="1860606"/>
            <a:ext cx="4904083" cy="4351338"/>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9">
            <a:extLst>
              <a:ext uri="{FF2B5EF4-FFF2-40B4-BE49-F238E27FC236}">
                <a16:creationId xmlns:a16="http://schemas.microsoft.com/office/drawing/2014/main" id="{ADA72302-579A-2D3C-53AD-0C73628617D3}"/>
              </a:ext>
            </a:extLst>
          </p:cNvPr>
          <p:cNvSpPr>
            <a:spLocks noGrp="1"/>
          </p:cNvSpPr>
          <p:nvPr>
            <p:ph sz="quarter" idx="14"/>
          </p:nvPr>
        </p:nvSpPr>
        <p:spPr>
          <a:xfrm>
            <a:off x="6449720" y="1843705"/>
            <a:ext cx="4904083" cy="4351338"/>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98039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C68B1-37A6-D5A9-2918-377A83D7A9C2}"/>
              </a:ext>
            </a:extLst>
          </p:cNvPr>
          <p:cNvSpPr>
            <a:spLocks noGrp="1"/>
          </p:cNvSpPr>
          <p:nvPr>
            <p:ph type="title"/>
          </p:nvPr>
        </p:nvSpPr>
        <p:spPr>
          <a:xfrm>
            <a:off x="838201" y="863329"/>
            <a:ext cx="10515600" cy="863311"/>
          </a:xfrm>
        </p:spPr>
        <p:txBody>
          <a:bodyPr/>
          <a:lstStyle>
            <a:lvl1pPr>
              <a:defRPr b="1">
                <a:solidFill>
                  <a:srgbClr val="1F3B6F"/>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E8AF1805-A5BD-BA39-0607-5EB81E6EBD3C}"/>
              </a:ext>
            </a:extLst>
          </p:cNvPr>
          <p:cNvSpPr>
            <a:spLocks noGrp="1"/>
          </p:cNvSpPr>
          <p:nvPr>
            <p:ph type="sldNum" sz="quarter" idx="12"/>
          </p:nvPr>
        </p:nvSpPr>
        <p:spPr/>
        <p:txBody>
          <a:bodyPr/>
          <a:lstStyle/>
          <a:p>
            <a:fld id="{AE2EAF6A-7262-4342-8DFB-36E17B481534}" type="slidenum">
              <a:rPr lang="en-US" smtClean="0"/>
              <a:t>‹#›</a:t>
            </a:fld>
            <a:endParaRPr lang="en-US"/>
          </a:p>
        </p:txBody>
      </p:sp>
      <p:sp>
        <p:nvSpPr>
          <p:cNvPr id="5" name="Content Placeholder 9">
            <a:extLst>
              <a:ext uri="{FF2B5EF4-FFF2-40B4-BE49-F238E27FC236}">
                <a16:creationId xmlns:a16="http://schemas.microsoft.com/office/drawing/2014/main" id="{CF8822EF-E8EB-A0BC-93DD-DA5B86E6D3D0}"/>
              </a:ext>
            </a:extLst>
          </p:cNvPr>
          <p:cNvSpPr>
            <a:spLocks noGrp="1"/>
          </p:cNvSpPr>
          <p:nvPr>
            <p:ph sz="quarter" idx="13"/>
          </p:nvPr>
        </p:nvSpPr>
        <p:spPr>
          <a:xfrm>
            <a:off x="838200" y="1860606"/>
            <a:ext cx="4904083" cy="4351338"/>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9">
            <a:extLst>
              <a:ext uri="{FF2B5EF4-FFF2-40B4-BE49-F238E27FC236}">
                <a16:creationId xmlns:a16="http://schemas.microsoft.com/office/drawing/2014/main" id="{ADA72302-579A-2D3C-53AD-0C73628617D3}"/>
              </a:ext>
            </a:extLst>
          </p:cNvPr>
          <p:cNvSpPr>
            <a:spLocks noGrp="1"/>
          </p:cNvSpPr>
          <p:nvPr>
            <p:ph sz="quarter" idx="14"/>
          </p:nvPr>
        </p:nvSpPr>
        <p:spPr>
          <a:xfrm>
            <a:off x="6449720" y="1843705"/>
            <a:ext cx="4904083" cy="4351338"/>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5413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4299-C6D6-EA4C-D7C6-7EFE54ED9558}"/>
              </a:ext>
            </a:extLst>
          </p:cNvPr>
          <p:cNvSpPr>
            <a:spLocks noGrp="1"/>
          </p:cNvSpPr>
          <p:nvPr>
            <p:ph type="title"/>
          </p:nvPr>
        </p:nvSpPr>
        <p:spPr>
          <a:xfrm>
            <a:off x="635000" y="3089851"/>
            <a:ext cx="10515600" cy="1325563"/>
          </a:xfrm>
        </p:spPr>
        <p:txBody>
          <a:bodyPr/>
          <a:lstStyle>
            <a:lvl1pPr>
              <a:defRPr b="1">
                <a:solidFill>
                  <a:srgbClr val="1F3B6F"/>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9FA13181-8D8A-38F0-53C9-B127C4810421}"/>
              </a:ext>
            </a:extLst>
          </p:cNvPr>
          <p:cNvSpPr>
            <a:spLocks noGrp="1"/>
          </p:cNvSpPr>
          <p:nvPr>
            <p:ph type="sldNum" sz="quarter" idx="12"/>
          </p:nvPr>
        </p:nvSpPr>
        <p:spPr/>
        <p:txBody>
          <a:bodyPr/>
          <a:lstStyle/>
          <a:p>
            <a:fld id="{AE2EAF6A-7262-4342-8DFB-36E17B481534}" type="slidenum">
              <a:rPr lang="en-US" smtClean="0"/>
              <a:t>‹#›</a:t>
            </a:fld>
            <a:endParaRPr lang="en-US"/>
          </a:p>
        </p:txBody>
      </p:sp>
    </p:spTree>
    <p:extLst>
      <p:ext uri="{BB962C8B-B14F-4D97-AF65-F5344CB8AC3E}">
        <p14:creationId xmlns:p14="http://schemas.microsoft.com/office/powerpoint/2010/main" val="14414711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D799E-B892-8259-7577-3A1C9A8432D6}"/>
              </a:ext>
            </a:extLst>
          </p:cNvPr>
          <p:cNvSpPr>
            <a:spLocks noGrp="1"/>
          </p:cNvSpPr>
          <p:nvPr>
            <p:ph type="title"/>
          </p:nvPr>
        </p:nvSpPr>
        <p:spPr>
          <a:xfrm>
            <a:off x="839788" y="960582"/>
            <a:ext cx="10515600" cy="730106"/>
          </a:xfrm>
        </p:spPr>
        <p:txBody>
          <a:bodyPr/>
          <a:lstStyle>
            <a:lvl1pPr>
              <a:defRPr b="1">
                <a:solidFill>
                  <a:srgbClr val="1F3B6F"/>
                </a:solidFill>
              </a:defRPr>
            </a:lvl1pPr>
          </a:lstStyle>
          <a:p>
            <a:r>
              <a:rPr lang="en-US"/>
              <a:t>Click to edit Master title style</a:t>
            </a:r>
          </a:p>
        </p:txBody>
      </p:sp>
      <p:sp>
        <p:nvSpPr>
          <p:cNvPr id="3" name="Text Placeholder 2">
            <a:extLst>
              <a:ext uri="{FF2B5EF4-FFF2-40B4-BE49-F238E27FC236}">
                <a16:creationId xmlns:a16="http://schemas.microsoft.com/office/drawing/2014/main" id="{9B847A8F-7202-0BDE-C751-6384BAD53B35}"/>
              </a:ext>
            </a:extLst>
          </p:cNvPr>
          <p:cNvSpPr>
            <a:spLocks noGrp="1"/>
          </p:cNvSpPr>
          <p:nvPr>
            <p:ph type="body" idx="1"/>
          </p:nvPr>
        </p:nvSpPr>
        <p:spPr>
          <a:xfrm>
            <a:off x="839789" y="1681163"/>
            <a:ext cx="5157787" cy="823912"/>
          </a:xfrm>
        </p:spPr>
        <p:txBody>
          <a:bodyPr anchor="b"/>
          <a:lstStyle>
            <a:lvl1pPr marL="0" indent="0">
              <a:buNone/>
              <a:defRPr sz="1800" b="1">
                <a:solidFill>
                  <a:srgbClr val="1F3B6F"/>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5" name="Text Placeholder 4">
            <a:extLst>
              <a:ext uri="{FF2B5EF4-FFF2-40B4-BE49-F238E27FC236}">
                <a16:creationId xmlns:a16="http://schemas.microsoft.com/office/drawing/2014/main" id="{0D7D535A-73E6-F883-C733-B607A3CB3B96}"/>
              </a:ext>
            </a:extLst>
          </p:cNvPr>
          <p:cNvSpPr>
            <a:spLocks noGrp="1"/>
          </p:cNvSpPr>
          <p:nvPr>
            <p:ph type="body" sz="quarter" idx="3"/>
          </p:nvPr>
        </p:nvSpPr>
        <p:spPr>
          <a:xfrm>
            <a:off x="6172203" y="1681163"/>
            <a:ext cx="5183188" cy="823912"/>
          </a:xfrm>
        </p:spPr>
        <p:txBody>
          <a:bodyPr anchor="b"/>
          <a:lstStyle>
            <a:lvl1pPr marL="0" indent="0">
              <a:buNone/>
              <a:defRPr sz="1800" b="1">
                <a:solidFill>
                  <a:srgbClr val="1F3B6F"/>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9" name="Slide Number Placeholder 8">
            <a:extLst>
              <a:ext uri="{FF2B5EF4-FFF2-40B4-BE49-F238E27FC236}">
                <a16:creationId xmlns:a16="http://schemas.microsoft.com/office/drawing/2014/main" id="{6E070777-757E-CC3E-B695-EC384A370D53}"/>
              </a:ext>
            </a:extLst>
          </p:cNvPr>
          <p:cNvSpPr>
            <a:spLocks noGrp="1"/>
          </p:cNvSpPr>
          <p:nvPr>
            <p:ph type="sldNum" sz="quarter" idx="12"/>
          </p:nvPr>
        </p:nvSpPr>
        <p:spPr/>
        <p:txBody>
          <a:bodyPr/>
          <a:lstStyle/>
          <a:p>
            <a:fld id="{AE2EAF6A-7262-4342-8DFB-36E17B481534}" type="slidenum">
              <a:rPr lang="en-US" smtClean="0"/>
              <a:t>‹#›</a:t>
            </a:fld>
            <a:endParaRPr lang="en-US"/>
          </a:p>
        </p:txBody>
      </p:sp>
      <p:sp>
        <p:nvSpPr>
          <p:cNvPr id="7" name="Content Placeholder 9">
            <a:extLst>
              <a:ext uri="{FF2B5EF4-FFF2-40B4-BE49-F238E27FC236}">
                <a16:creationId xmlns:a16="http://schemas.microsoft.com/office/drawing/2014/main" id="{3097466C-51BA-A03C-515F-33FED6599E04}"/>
              </a:ext>
            </a:extLst>
          </p:cNvPr>
          <p:cNvSpPr>
            <a:spLocks noGrp="1"/>
          </p:cNvSpPr>
          <p:nvPr>
            <p:ph sz="quarter" idx="13"/>
          </p:nvPr>
        </p:nvSpPr>
        <p:spPr>
          <a:xfrm>
            <a:off x="839789" y="2586111"/>
            <a:ext cx="5157787" cy="3533630"/>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9">
            <a:extLst>
              <a:ext uri="{FF2B5EF4-FFF2-40B4-BE49-F238E27FC236}">
                <a16:creationId xmlns:a16="http://schemas.microsoft.com/office/drawing/2014/main" id="{4F3AFCB2-D79D-6AFA-EB88-55A5CBE0401F}"/>
              </a:ext>
            </a:extLst>
          </p:cNvPr>
          <p:cNvSpPr>
            <a:spLocks noGrp="1"/>
          </p:cNvSpPr>
          <p:nvPr>
            <p:ph sz="quarter" idx="14"/>
          </p:nvPr>
        </p:nvSpPr>
        <p:spPr>
          <a:xfrm>
            <a:off x="6172213" y="2586111"/>
            <a:ext cx="5205415" cy="3533630"/>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33532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BECA5-3B8F-2617-98C1-0DAC48AF5F6F}"/>
              </a:ext>
            </a:extLst>
          </p:cNvPr>
          <p:cNvSpPr>
            <a:spLocks noGrp="1"/>
          </p:cNvSpPr>
          <p:nvPr>
            <p:ph type="title"/>
          </p:nvPr>
        </p:nvSpPr>
        <p:spPr>
          <a:xfrm>
            <a:off x="839788" y="884850"/>
            <a:ext cx="3932237" cy="1600200"/>
          </a:xfrm>
        </p:spPr>
        <p:txBody>
          <a:bodyPr anchor="t"/>
          <a:lstStyle>
            <a:lvl1pPr>
              <a:defRPr sz="2400" b="1">
                <a:solidFill>
                  <a:srgbClr val="1F3B6F"/>
                </a:solidFill>
              </a:defRPr>
            </a:lvl1pPr>
          </a:lstStyle>
          <a:p>
            <a:r>
              <a:rPr lang="en-US"/>
              <a:t>Click to edit Master title style</a:t>
            </a:r>
          </a:p>
        </p:txBody>
      </p:sp>
      <p:sp>
        <p:nvSpPr>
          <p:cNvPr id="4" name="Text Placeholder 3">
            <a:extLst>
              <a:ext uri="{FF2B5EF4-FFF2-40B4-BE49-F238E27FC236}">
                <a16:creationId xmlns:a16="http://schemas.microsoft.com/office/drawing/2014/main" id="{70E01FF1-124B-B98B-5D9E-80D26A00F118}"/>
              </a:ext>
            </a:extLst>
          </p:cNvPr>
          <p:cNvSpPr>
            <a:spLocks noGrp="1"/>
          </p:cNvSpPr>
          <p:nvPr>
            <p:ph type="body" sz="half" idx="2"/>
          </p:nvPr>
        </p:nvSpPr>
        <p:spPr>
          <a:xfrm>
            <a:off x="839788" y="2548668"/>
            <a:ext cx="3932237" cy="3811588"/>
          </a:xfrm>
        </p:spPr>
        <p:txBody>
          <a:bodyPr/>
          <a:lstStyle>
            <a:lvl1pPr marL="0" indent="0">
              <a:buNone/>
              <a:defRPr sz="1200">
                <a:solidFill>
                  <a:srgbClr val="1F3B6F"/>
                </a:solidFill>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2541576A-C9AB-04FC-9462-76061CEA2479}"/>
              </a:ext>
            </a:extLst>
          </p:cNvPr>
          <p:cNvSpPr>
            <a:spLocks noGrp="1"/>
          </p:cNvSpPr>
          <p:nvPr>
            <p:ph type="sldNum" sz="quarter" idx="12"/>
          </p:nvPr>
        </p:nvSpPr>
        <p:spPr/>
        <p:txBody>
          <a:bodyPr/>
          <a:lstStyle/>
          <a:p>
            <a:fld id="{AE2EAF6A-7262-4342-8DFB-36E17B481534}" type="slidenum">
              <a:rPr lang="en-US" smtClean="0"/>
              <a:t>‹#›</a:t>
            </a:fld>
            <a:endParaRPr lang="en-US"/>
          </a:p>
        </p:txBody>
      </p:sp>
      <p:sp>
        <p:nvSpPr>
          <p:cNvPr id="5" name="Content Placeholder 9">
            <a:extLst>
              <a:ext uri="{FF2B5EF4-FFF2-40B4-BE49-F238E27FC236}">
                <a16:creationId xmlns:a16="http://schemas.microsoft.com/office/drawing/2014/main" id="{85EE4EC4-431F-921F-018E-555C0470DF7C}"/>
              </a:ext>
            </a:extLst>
          </p:cNvPr>
          <p:cNvSpPr>
            <a:spLocks noGrp="1"/>
          </p:cNvSpPr>
          <p:nvPr>
            <p:ph sz="quarter" idx="14"/>
          </p:nvPr>
        </p:nvSpPr>
        <p:spPr>
          <a:xfrm>
            <a:off x="5171538" y="920832"/>
            <a:ext cx="6672532" cy="5109032"/>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63733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BADE-4E41-59DA-9C1C-CD9644B54657}"/>
              </a:ext>
            </a:extLst>
          </p:cNvPr>
          <p:cNvSpPr>
            <a:spLocks noGrp="1"/>
          </p:cNvSpPr>
          <p:nvPr>
            <p:ph type="title"/>
          </p:nvPr>
        </p:nvSpPr>
        <p:spPr>
          <a:xfrm>
            <a:off x="839788" y="882074"/>
            <a:ext cx="3932237" cy="1600200"/>
          </a:xfrm>
        </p:spPr>
        <p:txBody>
          <a:bodyPr anchor="t"/>
          <a:lstStyle>
            <a:lvl1pPr>
              <a:defRPr sz="2400" b="1">
                <a:solidFill>
                  <a:srgbClr val="1F3B6F"/>
                </a:solidFill>
              </a:defRPr>
            </a:lvl1pPr>
          </a:lstStyle>
          <a:p>
            <a:r>
              <a:rPr lang="en-US"/>
              <a:t>Click to edit Master title style</a:t>
            </a:r>
          </a:p>
        </p:txBody>
      </p:sp>
      <p:sp>
        <p:nvSpPr>
          <p:cNvPr id="4" name="Text Placeholder 3">
            <a:extLst>
              <a:ext uri="{FF2B5EF4-FFF2-40B4-BE49-F238E27FC236}">
                <a16:creationId xmlns:a16="http://schemas.microsoft.com/office/drawing/2014/main" id="{FA7B8389-5A67-C231-6D68-B8F2307B7C49}"/>
              </a:ext>
            </a:extLst>
          </p:cNvPr>
          <p:cNvSpPr>
            <a:spLocks noGrp="1"/>
          </p:cNvSpPr>
          <p:nvPr>
            <p:ph type="body" sz="half" idx="2"/>
          </p:nvPr>
        </p:nvSpPr>
        <p:spPr>
          <a:xfrm>
            <a:off x="839788" y="2675905"/>
            <a:ext cx="3932237" cy="3811588"/>
          </a:xfrm>
        </p:spPr>
        <p:txBody>
          <a:bodyPr/>
          <a:lstStyle>
            <a:lvl1pPr marL="0" indent="0">
              <a:buNone/>
              <a:defRPr sz="1200">
                <a:solidFill>
                  <a:srgbClr val="1F3B6F"/>
                </a:solidFill>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F3D109C4-73BA-F148-A9AF-70F52110BABA}"/>
              </a:ext>
            </a:extLst>
          </p:cNvPr>
          <p:cNvSpPr>
            <a:spLocks noGrp="1"/>
          </p:cNvSpPr>
          <p:nvPr>
            <p:ph type="sldNum" sz="quarter" idx="12"/>
          </p:nvPr>
        </p:nvSpPr>
        <p:spPr/>
        <p:txBody>
          <a:bodyPr/>
          <a:lstStyle/>
          <a:p>
            <a:fld id="{AE2EAF6A-7262-4342-8DFB-36E17B481534}" type="slidenum">
              <a:rPr lang="en-US" smtClean="0"/>
              <a:t>‹#›</a:t>
            </a:fld>
            <a:endParaRPr lang="en-US"/>
          </a:p>
        </p:txBody>
      </p:sp>
      <p:sp>
        <p:nvSpPr>
          <p:cNvPr id="8" name="Picture Placeholder 6">
            <a:extLst>
              <a:ext uri="{FF2B5EF4-FFF2-40B4-BE49-F238E27FC236}">
                <a16:creationId xmlns:a16="http://schemas.microsoft.com/office/drawing/2014/main" id="{7F76B2D8-61C3-5DD4-ACEC-4E34356FFC48}"/>
              </a:ext>
            </a:extLst>
          </p:cNvPr>
          <p:cNvSpPr>
            <a:spLocks noGrp="1"/>
          </p:cNvSpPr>
          <p:nvPr>
            <p:ph type="pic" sz="quarter" idx="14"/>
          </p:nvPr>
        </p:nvSpPr>
        <p:spPr>
          <a:xfrm>
            <a:off x="5883565" y="1010855"/>
            <a:ext cx="5597235" cy="4891181"/>
          </a:xfrm>
          <a:solidFill>
            <a:srgbClr val="0099D8">
              <a:alpha val="44000"/>
            </a:srgbClr>
          </a:solidFill>
          <a:ln w="15875">
            <a:solidFill>
              <a:schemeClr val="tx2"/>
            </a:solidFill>
          </a:ln>
        </p:spPr>
        <p:txBody>
          <a:bodyPr vert="horz" lIns="91440" tIns="45720" rIns="91440" bIns="45720" rtlCol="0">
            <a:normAutofit/>
          </a:bodyPr>
          <a:lstStyle>
            <a:lvl1pPr>
              <a:defRPr lang="en-US" sz="1500" dirty="0">
                <a:solidFill>
                  <a:schemeClr val="tx2"/>
                </a:solidFill>
              </a:defRPr>
            </a:lvl1pPr>
          </a:lstStyle>
          <a:p>
            <a:pPr marL="0" lvl="0" indent="0">
              <a:buNone/>
            </a:pPr>
            <a:r>
              <a:rPr lang="en-US"/>
              <a:t>Click icon to add picture</a:t>
            </a:r>
          </a:p>
        </p:txBody>
      </p:sp>
    </p:spTree>
    <p:extLst>
      <p:ext uri="{BB962C8B-B14F-4D97-AF65-F5344CB8AC3E}">
        <p14:creationId xmlns:p14="http://schemas.microsoft.com/office/powerpoint/2010/main" val="20334022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Highligh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F781-1596-E068-592E-B48F601805CD}"/>
              </a:ext>
            </a:extLst>
          </p:cNvPr>
          <p:cNvSpPr>
            <a:spLocks noGrp="1"/>
          </p:cNvSpPr>
          <p:nvPr>
            <p:ph type="title"/>
          </p:nvPr>
        </p:nvSpPr>
        <p:spPr>
          <a:xfrm>
            <a:off x="838200" y="365143"/>
            <a:ext cx="10568709" cy="863311"/>
          </a:xfrm>
        </p:spPr>
        <p:txBody>
          <a:bodyPr/>
          <a:lstStyle>
            <a:lvl1pPr>
              <a:defRPr b="1">
                <a:solidFill>
                  <a:srgbClr val="1F3B6F"/>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001A9444-EB6D-82E6-50F4-0AE6FFEB2BB7}"/>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48" name="Text Placeholder 7">
            <a:extLst>
              <a:ext uri="{FF2B5EF4-FFF2-40B4-BE49-F238E27FC236}">
                <a16:creationId xmlns:a16="http://schemas.microsoft.com/office/drawing/2014/main" id="{8E9C88A9-3EAD-BDD3-94B3-A486E4DDD411}"/>
              </a:ext>
            </a:extLst>
          </p:cNvPr>
          <p:cNvSpPr txBox="1">
            <a:spLocks/>
          </p:cNvSpPr>
          <p:nvPr userDrawn="1"/>
        </p:nvSpPr>
        <p:spPr>
          <a:xfrm>
            <a:off x="8305803" y="3942564"/>
            <a:ext cx="3429000" cy="468313"/>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F3B6F"/>
              </a:solidFill>
              <a:effectLst/>
              <a:uLnTx/>
              <a:uFillTx/>
              <a:latin typeface="Century Gothic"/>
              <a:ea typeface="+mn-ea"/>
              <a:cs typeface="+mn-cs"/>
            </a:endParaRPr>
          </a:p>
        </p:txBody>
      </p:sp>
      <p:sp>
        <p:nvSpPr>
          <p:cNvPr id="52" name="Text Placeholder 5">
            <a:extLst>
              <a:ext uri="{FF2B5EF4-FFF2-40B4-BE49-F238E27FC236}">
                <a16:creationId xmlns:a16="http://schemas.microsoft.com/office/drawing/2014/main" id="{436CC33B-5EDC-8FCC-62D7-EEFC0968473B}"/>
              </a:ext>
            </a:extLst>
          </p:cNvPr>
          <p:cNvSpPr txBox="1">
            <a:spLocks/>
          </p:cNvSpPr>
          <p:nvPr userDrawn="1"/>
        </p:nvSpPr>
        <p:spPr>
          <a:xfrm>
            <a:off x="1028700" y="1525588"/>
            <a:ext cx="2286000" cy="2286000"/>
          </a:xfrm>
          <a:prstGeom prst="ellipse">
            <a:avLst/>
          </a:prstGeom>
          <a:solidFill>
            <a:srgbClr val="FFFFFF"/>
          </a:solidFill>
          <a:ln w="63500" cap="flat" cmpd="sng" algn="ctr">
            <a:gradFill>
              <a:gsLst>
                <a:gs pos="0">
                  <a:srgbClr val="1F3B6F"/>
                </a:gs>
                <a:gs pos="100000">
                  <a:srgbClr val="0099D8"/>
                </a:gs>
              </a:gsLst>
              <a:lin ang="16200000" scaled="0"/>
            </a:gradFill>
            <a:prstDash val="solid"/>
            <a:miter lim="800000"/>
          </a:ln>
          <a:effectLst/>
        </p:spPr>
        <p:txBody>
          <a:bodyPr vert="horz" lIns="68580" tIns="34290" rIns="6858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lang="en-US" sz="48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3600" b="1" i="0" u="none" strike="noStrike" kern="1200" cap="none" spc="0" normalizeH="0" baseline="0" noProof="0">
              <a:ln>
                <a:noFill/>
              </a:ln>
              <a:solidFill>
                <a:srgbClr val="0099D8"/>
              </a:solidFill>
              <a:effectLst/>
              <a:uLnTx/>
              <a:uFillTx/>
              <a:latin typeface="Century Gothic"/>
              <a:ea typeface="+mn-ea"/>
              <a:cs typeface="+mn-cs"/>
            </a:endParaRPr>
          </a:p>
        </p:txBody>
      </p:sp>
      <p:sp>
        <p:nvSpPr>
          <p:cNvPr id="53" name="Text Placeholder 5">
            <a:extLst>
              <a:ext uri="{FF2B5EF4-FFF2-40B4-BE49-F238E27FC236}">
                <a16:creationId xmlns:a16="http://schemas.microsoft.com/office/drawing/2014/main" id="{BE87C29C-318A-107B-232E-DEBEAE313C01}"/>
              </a:ext>
            </a:extLst>
          </p:cNvPr>
          <p:cNvSpPr txBox="1">
            <a:spLocks/>
          </p:cNvSpPr>
          <p:nvPr userDrawn="1"/>
        </p:nvSpPr>
        <p:spPr>
          <a:xfrm>
            <a:off x="4953000" y="1525588"/>
            <a:ext cx="2286000" cy="2286000"/>
          </a:xfrm>
          <a:prstGeom prst="ellipse">
            <a:avLst/>
          </a:prstGeom>
          <a:solidFill>
            <a:srgbClr val="FFFFFF"/>
          </a:solidFill>
          <a:ln w="63500" cap="flat" cmpd="sng" algn="ctr">
            <a:gradFill>
              <a:gsLst>
                <a:gs pos="0">
                  <a:srgbClr val="1F3B6F"/>
                </a:gs>
                <a:gs pos="100000">
                  <a:srgbClr val="0099D8"/>
                </a:gs>
              </a:gsLst>
              <a:lin ang="16200000" scaled="0"/>
            </a:gradFill>
            <a:prstDash val="solid"/>
            <a:miter lim="800000"/>
          </a:ln>
          <a:effectLst/>
        </p:spPr>
        <p:txBody>
          <a:bodyPr vert="horz" lIns="68580" tIns="34290" rIns="6858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lang="en-US" sz="48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3600" b="1" i="0" u="none" strike="noStrike" kern="1200" cap="none" spc="0" normalizeH="0" baseline="0" noProof="0">
              <a:ln>
                <a:noFill/>
              </a:ln>
              <a:solidFill>
                <a:srgbClr val="0099D8"/>
              </a:solidFill>
              <a:effectLst/>
              <a:uLnTx/>
              <a:uFillTx/>
              <a:latin typeface="Century Gothic"/>
              <a:ea typeface="+mn-ea"/>
              <a:cs typeface="+mn-cs"/>
            </a:endParaRPr>
          </a:p>
        </p:txBody>
      </p:sp>
      <p:sp>
        <p:nvSpPr>
          <p:cNvPr id="54" name="Text Placeholder 5">
            <a:extLst>
              <a:ext uri="{FF2B5EF4-FFF2-40B4-BE49-F238E27FC236}">
                <a16:creationId xmlns:a16="http://schemas.microsoft.com/office/drawing/2014/main" id="{87126B67-B845-BC65-90DF-353F75F3F158}"/>
              </a:ext>
            </a:extLst>
          </p:cNvPr>
          <p:cNvSpPr txBox="1">
            <a:spLocks/>
          </p:cNvSpPr>
          <p:nvPr userDrawn="1"/>
        </p:nvSpPr>
        <p:spPr>
          <a:xfrm>
            <a:off x="8877300" y="1525588"/>
            <a:ext cx="2286000" cy="2286000"/>
          </a:xfrm>
          <a:prstGeom prst="ellipse">
            <a:avLst/>
          </a:prstGeom>
          <a:solidFill>
            <a:srgbClr val="FFFFFF"/>
          </a:solidFill>
          <a:ln w="63500" cap="flat" cmpd="sng" algn="ctr">
            <a:gradFill>
              <a:gsLst>
                <a:gs pos="0">
                  <a:srgbClr val="1F3B6F"/>
                </a:gs>
                <a:gs pos="100000">
                  <a:srgbClr val="0099D8"/>
                </a:gs>
              </a:gsLst>
              <a:lin ang="16200000" scaled="0"/>
            </a:gradFill>
            <a:prstDash val="solid"/>
            <a:miter lim="800000"/>
          </a:ln>
          <a:effectLst/>
        </p:spPr>
        <p:txBody>
          <a:bodyPr vert="horz" lIns="68580" tIns="34290" rIns="6858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lang="en-US" sz="48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3600" b="1" i="0" u="none" strike="noStrike" kern="1200" cap="none" spc="0" normalizeH="0" baseline="0" noProof="0">
              <a:ln>
                <a:noFill/>
              </a:ln>
              <a:solidFill>
                <a:srgbClr val="0099D8"/>
              </a:solidFill>
              <a:effectLst/>
              <a:uLnTx/>
              <a:uFillTx/>
              <a:latin typeface="Century Gothic"/>
              <a:ea typeface="+mn-ea"/>
              <a:cs typeface="+mn-cs"/>
            </a:endParaRPr>
          </a:p>
        </p:txBody>
      </p:sp>
      <p:sp>
        <p:nvSpPr>
          <p:cNvPr id="7" name="Text Placeholder 6">
            <a:extLst>
              <a:ext uri="{FF2B5EF4-FFF2-40B4-BE49-F238E27FC236}">
                <a16:creationId xmlns:a16="http://schemas.microsoft.com/office/drawing/2014/main" id="{F251757D-D3A1-14CC-1221-B96A41382320}"/>
              </a:ext>
            </a:extLst>
          </p:cNvPr>
          <p:cNvSpPr>
            <a:spLocks noGrp="1"/>
          </p:cNvSpPr>
          <p:nvPr>
            <p:ph type="body" sz="quarter" idx="11"/>
          </p:nvPr>
        </p:nvSpPr>
        <p:spPr>
          <a:xfrm>
            <a:off x="1028701" y="3926795"/>
            <a:ext cx="2432051" cy="776288"/>
          </a:xfrm>
        </p:spPr>
        <p:txBody>
          <a:bodyPr>
            <a:normAutofit/>
          </a:bodyPr>
          <a:lstStyle>
            <a:lvl1pPr marL="0" indent="0" algn="ctr">
              <a:buNone/>
              <a:defRPr sz="1200"/>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8" name="Text Placeholder 6">
            <a:extLst>
              <a:ext uri="{FF2B5EF4-FFF2-40B4-BE49-F238E27FC236}">
                <a16:creationId xmlns:a16="http://schemas.microsoft.com/office/drawing/2014/main" id="{D75092F8-4372-AEC5-1882-94EC007F4B9B}"/>
              </a:ext>
            </a:extLst>
          </p:cNvPr>
          <p:cNvSpPr>
            <a:spLocks noGrp="1"/>
          </p:cNvSpPr>
          <p:nvPr>
            <p:ph type="body" sz="quarter" idx="12"/>
          </p:nvPr>
        </p:nvSpPr>
        <p:spPr>
          <a:xfrm>
            <a:off x="4953000" y="3926795"/>
            <a:ext cx="2432051" cy="776288"/>
          </a:xfrm>
        </p:spPr>
        <p:txBody>
          <a:bodyPr>
            <a:normAutofit/>
          </a:bodyPr>
          <a:lstStyle>
            <a:lvl1pPr marL="0" indent="0" algn="ctr">
              <a:buNone/>
              <a:defRPr sz="1200"/>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9" name="Text Placeholder 6">
            <a:extLst>
              <a:ext uri="{FF2B5EF4-FFF2-40B4-BE49-F238E27FC236}">
                <a16:creationId xmlns:a16="http://schemas.microsoft.com/office/drawing/2014/main" id="{D2B41A01-BC5A-AAA1-F92F-391BAA5F1FD4}"/>
              </a:ext>
            </a:extLst>
          </p:cNvPr>
          <p:cNvSpPr>
            <a:spLocks noGrp="1"/>
          </p:cNvSpPr>
          <p:nvPr>
            <p:ph type="body" sz="quarter" idx="13"/>
          </p:nvPr>
        </p:nvSpPr>
        <p:spPr>
          <a:xfrm>
            <a:off x="8974857" y="3926795"/>
            <a:ext cx="2432051" cy="776288"/>
          </a:xfrm>
        </p:spPr>
        <p:txBody>
          <a:bodyPr>
            <a:normAutofit/>
          </a:bodyPr>
          <a:lstStyle>
            <a:lvl1pPr marL="0" indent="0" algn="ctr">
              <a:buNone/>
              <a:defRPr sz="1200"/>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97AEE994-07D8-D1CC-B496-6170206A08CC}"/>
              </a:ext>
            </a:extLst>
          </p:cNvPr>
          <p:cNvSpPr>
            <a:spLocks noGrp="1"/>
          </p:cNvSpPr>
          <p:nvPr>
            <p:ph sz="quarter" idx="14"/>
          </p:nvPr>
        </p:nvSpPr>
        <p:spPr>
          <a:xfrm>
            <a:off x="1198564" y="2432050"/>
            <a:ext cx="1906587" cy="406400"/>
          </a:xfrm>
        </p:spPr>
        <p:txBody>
          <a:bodyPr>
            <a:noAutofit/>
          </a:bodyPr>
          <a:lstStyle>
            <a:lvl1pPr marL="0" indent="0">
              <a:buNone/>
              <a:defRPr sz="825"/>
            </a:lvl1pPr>
            <a:lvl2pPr>
              <a:defRPr sz="788"/>
            </a:lvl2pPr>
            <a:lvl3pPr>
              <a:defRPr sz="750"/>
            </a:lvl3pPr>
            <a:lvl4pPr>
              <a:defRPr sz="675"/>
            </a:lvl4pPr>
            <a:lvl5pPr>
              <a:defRPr sz="675"/>
            </a:lvl5pPr>
          </a:lstStyle>
          <a:p>
            <a:pPr lvl="0"/>
            <a:r>
              <a:rPr lang="en-US"/>
              <a:t>Click to edit Master text styles</a:t>
            </a:r>
          </a:p>
        </p:txBody>
      </p:sp>
      <p:sp>
        <p:nvSpPr>
          <p:cNvPr id="16" name="Content Placeholder 14">
            <a:extLst>
              <a:ext uri="{FF2B5EF4-FFF2-40B4-BE49-F238E27FC236}">
                <a16:creationId xmlns:a16="http://schemas.microsoft.com/office/drawing/2014/main" id="{2C8A2B17-5733-EA02-2933-C0C2613B3A23}"/>
              </a:ext>
            </a:extLst>
          </p:cNvPr>
          <p:cNvSpPr>
            <a:spLocks noGrp="1"/>
          </p:cNvSpPr>
          <p:nvPr>
            <p:ph sz="quarter" idx="15"/>
          </p:nvPr>
        </p:nvSpPr>
        <p:spPr>
          <a:xfrm>
            <a:off x="5142709" y="2465388"/>
            <a:ext cx="1906587" cy="406400"/>
          </a:xfrm>
        </p:spPr>
        <p:txBody>
          <a:bodyPr>
            <a:noAutofit/>
          </a:bodyPr>
          <a:lstStyle>
            <a:lvl1pPr marL="0" indent="0">
              <a:buNone/>
              <a:defRPr sz="825"/>
            </a:lvl1pPr>
            <a:lvl2pPr>
              <a:defRPr sz="788"/>
            </a:lvl2pPr>
            <a:lvl3pPr>
              <a:defRPr sz="750"/>
            </a:lvl3pPr>
            <a:lvl4pPr>
              <a:defRPr sz="675"/>
            </a:lvl4pPr>
            <a:lvl5pPr>
              <a:defRPr sz="675"/>
            </a:lvl5pPr>
          </a:lstStyle>
          <a:p>
            <a:pPr lvl="0"/>
            <a:r>
              <a:rPr lang="en-US"/>
              <a:t>Click to edit Master text styles</a:t>
            </a:r>
          </a:p>
        </p:txBody>
      </p:sp>
      <p:sp>
        <p:nvSpPr>
          <p:cNvPr id="17" name="Content Placeholder 14">
            <a:extLst>
              <a:ext uri="{FF2B5EF4-FFF2-40B4-BE49-F238E27FC236}">
                <a16:creationId xmlns:a16="http://schemas.microsoft.com/office/drawing/2014/main" id="{137F2114-2546-0169-8E68-7458DEE8A52F}"/>
              </a:ext>
            </a:extLst>
          </p:cNvPr>
          <p:cNvSpPr>
            <a:spLocks noGrp="1"/>
          </p:cNvSpPr>
          <p:nvPr>
            <p:ph sz="quarter" idx="16"/>
          </p:nvPr>
        </p:nvSpPr>
        <p:spPr>
          <a:xfrm>
            <a:off x="9067009" y="2432050"/>
            <a:ext cx="1906587" cy="406400"/>
          </a:xfrm>
        </p:spPr>
        <p:txBody>
          <a:bodyPr>
            <a:noAutofit/>
          </a:bodyPr>
          <a:lstStyle>
            <a:lvl1pPr marL="0" indent="0">
              <a:buNone/>
              <a:defRPr sz="825"/>
            </a:lvl1pPr>
            <a:lvl2pPr>
              <a:defRPr sz="788"/>
            </a:lvl2pPr>
            <a:lvl3pPr>
              <a:defRPr sz="750"/>
            </a:lvl3pPr>
            <a:lvl4pPr>
              <a:defRPr sz="675"/>
            </a:lvl4pPr>
            <a:lvl5pPr>
              <a:defRPr sz="675"/>
            </a:lvl5pPr>
          </a:lstStyle>
          <a:p>
            <a:pPr lvl="0"/>
            <a:r>
              <a:rPr lang="en-US"/>
              <a:t>Click to edit Master text styles</a:t>
            </a:r>
          </a:p>
        </p:txBody>
      </p:sp>
    </p:spTree>
    <p:extLst>
      <p:ext uri="{BB962C8B-B14F-4D97-AF65-F5344CB8AC3E}">
        <p14:creationId xmlns:p14="http://schemas.microsoft.com/office/powerpoint/2010/main" val="19337919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Highligh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F781-1596-E068-592E-B48F601805CD}"/>
              </a:ext>
            </a:extLst>
          </p:cNvPr>
          <p:cNvSpPr>
            <a:spLocks noGrp="1"/>
          </p:cNvSpPr>
          <p:nvPr>
            <p:ph type="title"/>
          </p:nvPr>
        </p:nvSpPr>
        <p:spPr>
          <a:xfrm>
            <a:off x="838200" y="365143"/>
            <a:ext cx="10568709" cy="863311"/>
          </a:xfrm>
        </p:spPr>
        <p:txBody>
          <a:bodyPr/>
          <a:lstStyle>
            <a:lvl1pPr>
              <a:defRPr b="1">
                <a:solidFill>
                  <a:srgbClr val="1F3B6F"/>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001A9444-EB6D-82E6-50F4-0AE6FFEB2BB7}"/>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4" name="Content Placeholder 9">
            <a:extLst>
              <a:ext uri="{FF2B5EF4-FFF2-40B4-BE49-F238E27FC236}">
                <a16:creationId xmlns:a16="http://schemas.microsoft.com/office/drawing/2014/main" id="{E46B13D7-6B88-2F58-F6F7-440D71402B90}"/>
              </a:ext>
            </a:extLst>
          </p:cNvPr>
          <p:cNvSpPr>
            <a:spLocks noGrp="1"/>
          </p:cNvSpPr>
          <p:nvPr>
            <p:ph sz="quarter" idx="14"/>
          </p:nvPr>
        </p:nvSpPr>
        <p:spPr>
          <a:xfrm>
            <a:off x="838200" y="1303448"/>
            <a:ext cx="10568709" cy="5109032"/>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79707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CB95E-00D4-BDBB-3B40-0A74456878A8}"/>
              </a:ext>
            </a:extLst>
          </p:cNvPr>
          <p:cNvSpPr>
            <a:spLocks noGrp="1"/>
          </p:cNvSpPr>
          <p:nvPr>
            <p:ph type="title"/>
          </p:nvPr>
        </p:nvSpPr>
        <p:spPr/>
        <p:txBody>
          <a:bodyPr/>
          <a:lstStyle>
            <a:lvl1pPr>
              <a:defRPr b="1">
                <a:solidFill>
                  <a:srgbClr val="1F3B6F"/>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87A1AFF9-BF63-0ED8-0948-F8D78278EC8C}"/>
              </a:ext>
            </a:extLst>
          </p:cNvPr>
          <p:cNvSpPr>
            <a:spLocks noGrp="1"/>
          </p:cNvSpPr>
          <p:nvPr>
            <p:ph type="sldNum" sz="quarter" idx="10"/>
          </p:nvPr>
        </p:nvSpPr>
        <p:spPr/>
        <p:txBody>
          <a:bodyPr/>
          <a:lstStyle/>
          <a:p>
            <a:fld id="{AE2EAF6A-7262-4342-8DFB-36E17B481534}" type="slidenum">
              <a:rPr lang="en-US" smtClean="0"/>
              <a:pPr/>
              <a:t>‹#›</a:t>
            </a:fld>
            <a:endParaRPr lang="en-US"/>
          </a:p>
        </p:txBody>
      </p:sp>
    </p:spTree>
    <p:extLst>
      <p:ext uri="{BB962C8B-B14F-4D97-AF65-F5344CB8AC3E}">
        <p14:creationId xmlns:p14="http://schemas.microsoft.com/office/powerpoint/2010/main" val="35024185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Pictu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A012-008E-29E2-3685-6F77F0564CCE}"/>
              </a:ext>
            </a:extLst>
          </p:cNvPr>
          <p:cNvSpPr>
            <a:spLocks noGrp="1"/>
          </p:cNvSpPr>
          <p:nvPr>
            <p:ph type="title"/>
          </p:nvPr>
        </p:nvSpPr>
        <p:spPr>
          <a:xfrm>
            <a:off x="191655" y="900852"/>
            <a:ext cx="11880272" cy="743239"/>
          </a:xfrm>
        </p:spPr>
        <p:txBody>
          <a:bodyPr/>
          <a:lstStyle>
            <a:lvl1pPr>
              <a:defRPr b="1"/>
            </a:lvl1pPr>
          </a:lstStyle>
          <a:p>
            <a:r>
              <a:rPr lang="en-US"/>
              <a:t>Click to edit Master title style</a:t>
            </a:r>
          </a:p>
        </p:txBody>
      </p:sp>
      <p:sp>
        <p:nvSpPr>
          <p:cNvPr id="3" name="Slide Number Placeholder 2">
            <a:extLst>
              <a:ext uri="{FF2B5EF4-FFF2-40B4-BE49-F238E27FC236}">
                <a16:creationId xmlns:a16="http://schemas.microsoft.com/office/drawing/2014/main" id="{78CF1419-6BF5-E7C4-F3E8-1434E1C14FDE}"/>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4" name="Content Placeholder 2">
            <a:extLst>
              <a:ext uri="{FF2B5EF4-FFF2-40B4-BE49-F238E27FC236}">
                <a16:creationId xmlns:a16="http://schemas.microsoft.com/office/drawing/2014/main" id="{6254F8C1-24FA-C49E-84A8-F51613436547}"/>
              </a:ext>
            </a:extLst>
          </p:cNvPr>
          <p:cNvSpPr>
            <a:spLocks noGrp="1"/>
          </p:cNvSpPr>
          <p:nvPr>
            <p:ph idx="1" hasCustomPrompt="1"/>
          </p:nvPr>
        </p:nvSpPr>
        <p:spPr>
          <a:xfrm>
            <a:off x="228600" y="2471914"/>
            <a:ext cx="2596440" cy="3478918"/>
          </a:xfrm>
        </p:spPr>
        <p:txBody>
          <a:bodyPr>
            <a:noAutofit/>
          </a:bodyPr>
          <a:lstStyle>
            <a:lvl1pPr marL="0" indent="0">
              <a:buNone/>
              <a:defRPr sz="135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Use this slide for text and image together. Each image box is 4.5 x 4.5 inches</a:t>
            </a:r>
          </a:p>
        </p:txBody>
      </p:sp>
      <p:sp>
        <p:nvSpPr>
          <p:cNvPr id="5" name="Text Placeholder 7">
            <a:extLst>
              <a:ext uri="{FF2B5EF4-FFF2-40B4-BE49-F238E27FC236}">
                <a16:creationId xmlns:a16="http://schemas.microsoft.com/office/drawing/2014/main" id="{A9211EA4-DA9E-B955-51F0-81B45A0B06ED}"/>
              </a:ext>
            </a:extLst>
          </p:cNvPr>
          <p:cNvSpPr>
            <a:spLocks noGrp="1"/>
          </p:cNvSpPr>
          <p:nvPr>
            <p:ph type="body" sz="quarter" idx="13" hasCustomPrompt="1"/>
          </p:nvPr>
        </p:nvSpPr>
        <p:spPr>
          <a:xfrm>
            <a:off x="228600" y="1841599"/>
            <a:ext cx="2596440" cy="468313"/>
          </a:xfrm>
        </p:spPr>
        <p:txBody>
          <a:bodyPr>
            <a:noAutofit/>
          </a:bodyPr>
          <a:lstStyle>
            <a:lvl1pPr marL="0" indent="0">
              <a:buNone/>
              <a:defRPr sz="1800" b="1"/>
            </a:lvl1pPr>
          </a:lstStyle>
          <a:p>
            <a:pPr lvl="0"/>
            <a:r>
              <a:rPr lang="en-US"/>
              <a:t>HEADING</a:t>
            </a:r>
          </a:p>
        </p:txBody>
      </p:sp>
      <p:sp>
        <p:nvSpPr>
          <p:cNvPr id="8" name="Picture Placeholder 6">
            <a:extLst>
              <a:ext uri="{FF2B5EF4-FFF2-40B4-BE49-F238E27FC236}">
                <a16:creationId xmlns:a16="http://schemas.microsoft.com/office/drawing/2014/main" id="{3F721B0A-2E15-D461-2471-B874208D459F}"/>
              </a:ext>
            </a:extLst>
          </p:cNvPr>
          <p:cNvSpPr>
            <a:spLocks noGrp="1"/>
          </p:cNvSpPr>
          <p:nvPr>
            <p:ph type="pic" sz="quarter" idx="14"/>
          </p:nvPr>
        </p:nvSpPr>
        <p:spPr>
          <a:xfrm>
            <a:off x="3307388" y="2008383"/>
            <a:ext cx="4114800" cy="4114800"/>
          </a:xfrm>
          <a:solidFill>
            <a:srgbClr val="0099D8">
              <a:alpha val="44000"/>
            </a:srgbClr>
          </a:solidFill>
          <a:ln w="15875">
            <a:solidFill>
              <a:schemeClr val="tx2"/>
            </a:solidFill>
          </a:ln>
        </p:spPr>
        <p:txBody>
          <a:bodyPr vert="horz" lIns="91440" tIns="45720" rIns="91440" bIns="45720" rtlCol="0">
            <a:normAutofit/>
          </a:bodyPr>
          <a:lstStyle>
            <a:lvl1pPr>
              <a:defRPr lang="en-US" sz="1500" dirty="0">
                <a:solidFill>
                  <a:schemeClr val="tx2"/>
                </a:solidFill>
              </a:defRPr>
            </a:lvl1pPr>
          </a:lstStyle>
          <a:p>
            <a:pPr marL="0" lvl="0" indent="0">
              <a:buNone/>
            </a:pPr>
            <a:r>
              <a:rPr lang="en-US"/>
              <a:t>Click icon to add picture</a:t>
            </a:r>
          </a:p>
        </p:txBody>
      </p:sp>
      <p:sp>
        <p:nvSpPr>
          <p:cNvPr id="9" name="Picture Placeholder 6">
            <a:extLst>
              <a:ext uri="{FF2B5EF4-FFF2-40B4-BE49-F238E27FC236}">
                <a16:creationId xmlns:a16="http://schemas.microsoft.com/office/drawing/2014/main" id="{8094AD2D-7D6F-1F7C-B8F3-0339E275952D}"/>
              </a:ext>
            </a:extLst>
          </p:cNvPr>
          <p:cNvSpPr>
            <a:spLocks noGrp="1"/>
          </p:cNvSpPr>
          <p:nvPr>
            <p:ph type="pic" sz="quarter" idx="15"/>
          </p:nvPr>
        </p:nvSpPr>
        <p:spPr>
          <a:xfrm>
            <a:off x="7583055" y="2008383"/>
            <a:ext cx="4114800" cy="4114800"/>
          </a:xfrm>
          <a:solidFill>
            <a:srgbClr val="0099D8">
              <a:alpha val="44000"/>
            </a:srgbClr>
          </a:solidFill>
          <a:ln w="15875">
            <a:solidFill>
              <a:schemeClr val="tx2"/>
            </a:solidFill>
          </a:ln>
        </p:spPr>
        <p:txBody>
          <a:bodyPr vert="horz" lIns="91440" tIns="45720" rIns="91440" bIns="45720" rtlCol="0">
            <a:normAutofit/>
          </a:bodyPr>
          <a:lstStyle>
            <a:lvl1pPr>
              <a:defRPr lang="en-US" sz="1500" dirty="0">
                <a:solidFill>
                  <a:schemeClr val="tx2"/>
                </a:solidFill>
              </a:defRPr>
            </a:lvl1pPr>
          </a:lstStyle>
          <a:p>
            <a:pPr marL="0" lvl="0" indent="0">
              <a:buNone/>
            </a:pPr>
            <a:r>
              <a:rPr lang="en-US"/>
              <a:t>Click icon to add picture</a:t>
            </a:r>
          </a:p>
        </p:txBody>
      </p:sp>
    </p:spTree>
    <p:extLst>
      <p:ext uri="{BB962C8B-B14F-4D97-AF65-F5344CB8AC3E}">
        <p14:creationId xmlns:p14="http://schemas.microsoft.com/office/powerpoint/2010/main" val="8013088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e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F2059-058E-2181-F98C-807A0A7EE7B4}"/>
              </a:ext>
            </a:extLst>
          </p:cNvPr>
          <p:cNvSpPr>
            <a:spLocks noGrp="1"/>
          </p:cNvSpPr>
          <p:nvPr>
            <p:ph type="title"/>
          </p:nvPr>
        </p:nvSpPr>
        <p:spPr>
          <a:xfrm>
            <a:off x="838200" y="900835"/>
            <a:ext cx="10515600" cy="789420"/>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BBDDC7A-19A0-CE5A-B770-17BEE2ACE18E}"/>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12" name="SmartArt Placeholder 11">
            <a:extLst>
              <a:ext uri="{FF2B5EF4-FFF2-40B4-BE49-F238E27FC236}">
                <a16:creationId xmlns:a16="http://schemas.microsoft.com/office/drawing/2014/main" id="{4DD8A1F4-216B-3FA6-F8D5-E511E8A9712D}"/>
              </a:ext>
            </a:extLst>
          </p:cNvPr>
          <p:cNvSpPr>
            <a:spLocks noGrp="1"/>
          </p:cNvSpPr>
          <p:nvPr>
            <p:ph type="dgm" sz="quarter" idx="11"/>
          </p:nvPr>
        </p:nvSpPr>
        <p:spPr>
          <a:xfrm>
            <a:off x="558053" y="2181690"/>
            <a:ext cx="10937875" cy="3106737"/>
          </a:xfrm>
        </p:spPr>
        <p:txBody>
          <a:bodyPr/>
          <a:lstStyle/>
          <a:p>
            <a:r>
              <a:rPr lang="en-US"/>
              <a:t>Click icon to add SmartArt graphic</a:t>
            </a:r>
          </a:p>
        </p:txBody>
      </p:sp>
    </p:spTree>
    <p:extLst>
      <p:ext uri="{BB962C8B-B14F-4D97-AF65-F5344CB8AC3E}">
        <p14:creationId xmlns:p14="http://schemas.microsoft.com/office/powerpoint/2010/main" val="38431531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scriptive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63C76-7A34-A670-E0F4-E69CC32DDC79}"/>
              </a:ext>
            </a:extLst>
          </p:cNvPr>
          <p:cNvSpPr>
            <a:spLocks noGrp="1"/>
          </p:cNvSpPr>
          <p:nvPr>
            <p:ph type="title"/>
          </p:nvPr>
        </p:nvSpPr>
        <p:spPr>
          <a:xfrm>
            <a:off x="191655" y="891616"/>
            <a:ext cx="10515600" cy="761711"/>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EF830D61-84CD-9722-3F0F-A6C860B97A8E}"/>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12" name="SmartArt Placeholder 11">
            <a:extLst>
              <a:ext uri="{FF2B5EF4-FFF2-40B4-BE49-F238E27FC236}">
                <a16:creationId xmlns:a16="http://schemas.microsoft.com/office/drawing/2014/main" id="{677B9334-26A5-BEA6-F3A7-31D15FF5D99E}"/>
              </a:ext>
            </a:extLst>
          </p:cNvPr>
          <p:cNvSpPr>
            <a:spLocks noGrp="1"/>
          </p:cNvSpPr>
          <p:nvPr>
            <p:ph type="dgm" sz="quarter" idx="11"/>
          </p:nvPr>
        </p:nvSpPr>
        <p:spPr>
          <a:xfrm>
            <a:off x="542937" y="2165350"/>
            <a:ext cx="10766425" cy="3511550"/>
          </a:xfrm>
        </p:spPr>
        <p:txBody>
          <a:bodyPr/>
          <a:lstStyle/>
          <a:p>
            <a:r>
              <a:rPr lang="en-US"/>
              <a:t>Click icon to add SmartArt graphic</a:t>
            </a:r>
          </a:p>
        </p:txBody>
      </p:sp>
    </p:spTree>
    <p:extLst>
      <p:ext uri="{BB962C8B-B14F-4D97-AF65-F5344CB8AC3E}">
        <p14:creationId xmlns:p14="http://schemas.microsoft.com/office/powerpoint/2010/main" val="19096915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59B1-A1BD-3835-AA41-6D38A599C19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D41BB48-2866-6717-A56B-A4A8DA00A284}"/>
              </a:ext>
            </a:extLst>
          </p:cNvPr>
          <p:cNvSpPr>
            <a:spLocks noGrp="1"/>
          </p:cNvSpPr>
          <p:nvPr>
            <p:ph type="sldNum" sz="quarter" idx="10"/>
          </p:nvPr>
        </p:nvSpPr>
        <p:spPr/>
        <p:txBody>
          <a:bodyPr/>
          <a:lstStyle/>
          <a:p>
            <a:fld id="{AE2EAF6A-7262-4342-8DFB-36E17B481534}" type="slidenum">
              <a:rPr lang="en-US" smtClean="0"/>
              <a:pPr/>
              <a:t>‹#›</a:t>
            </a:fld>
            <a:endParaRPr lang="en-US"/>
          </a:p>
        </p:txBody>
      </p:sp>
      <p:sp>
        <p:nvSpPr>
          <p:cNvPr id="5" name="Picture Placeholder 4">
            <a:extLst>
              <a:ext uri="{FF2B5EF4-FFF2-40B4-BE49-F238E27FC236}">
                <a16:creationId xmlns:a16="http://schemas.microsoft.com/office/drawing/2014/main" id="{EB2F012B-F0F4-4843-8234-FC068DCB8F7E}"/>
              </a:ext>
            </a:extLst>
          </p:cNvPr>
          <p:cNvSpPr>
            <a:spLocks noGrp="1"/>
          </p:cNvSpPr>
          <p:nvPr>
            <p:ph type="pic" sz="quarter" idx="11"/>
          </p:nvPr>
        </p:nvSpPr>
        <p:spPr>
          <a:xfrm>
            <a:off x="7453325" y="2225679"/>
            <a:ext cx="4351337" cy="3630613"/>
          </a:xfrm>
        </p:spPr>
        <p:txBody>
          <a:bodyPr/>
          <a:lstStyle/>
          <a:p>
            <a:r>
              <a:rPr lang="en-US"/>
              <a:t>Click icon to add picture</a:t>
            </a:r>
          </a:p>
        </p:txBody>
      </p:sp>
      <p:sp>
        <p:nvSpPr>
          <p:cNvPr id="7" name="Text Placeholder 6">
            <a:extLst>
              <a:ext uri="{FF2B5EF4-FFF2-40B4-BE49-F238E27FC236}">
                <a16:creationId xmlns:a16="http://schemas.microsoft.com/office/drawing/2014/main" id="{D5D4F869-7D44-3C73-9B38-F046864AC5E2}"/>
              </a:ext>
            </a:extLst>
          </p:cNvPr>
          <p:cNvSpPr>
            <a:spLocks noGrp="1"/>
          </p:cNvSpPr>
          <p:nvPr>
            <p:ph type="body" sz="quarter" idx="12"/>
          </p:nvPr>
        </p:nvSpPr>
        <p:spPr>
          <a:xfrm>
            <a:off x="941400" y="2225678"/>
            <a:ext cx="5773737" cy="28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90261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A344-BF06-479D-A311-E36FD62698EA}"/>
              </a:ext>
            </a:extLst>
          </p:cNvPr>
          <p:cNvSpPr>
            <a:spLocks noGrp="1"/>
          </p:cNvSpPr>
          <p:nvPr>
            <p:ph type="title"/>
          </p:nvPr>
        </p:nvSpPr>
        <p:spPr>
          <a:xfrm>
            <a:off x="457200" y="365125"/>
            <a:ext cx="11277600" cy="605719"/>
          </a:xfrm>
        </p:spPr>
        <p:txBody>
          <a:bodyPr anchor="t" anchorCtr="0">
            <a:noAutofit/>
          </a:bodyPr>
          <a:lstStyle>
            <a:lvl1pPr>
              <a:defRPr sz="3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14776C1A-EB73-452D-B635-F02844068C04}"/>
              </a:ext>
            </a:extLst>
          </p:cNvPr>
          <p:cNvSpPr/>
          <p:nvPr/>
        </p:nvSpPr>
        <p:spPr>
          <a:xfrm>
            <a:off x="0" y="6038850"/>
            <a:ext cx="457200" cy="45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49E03A1-BF0F-4B4E-8647-FB065FBD4576}"/>
              </a:ext>
            </a:extLst>
          </p:cNvPr>
          <p:cNvSpPr>
            <a:spLocks noGrp="1"/>
          </p:cNvSpPr>
          <p:nvPr>
            <p:ph type="sldNum" sz="quarter" idx="12"/>
          </p:nvPr>
        </p:nvSpPr>
        <p:spPr>
          <a:xfrm>
            <a:off x="0" y="6080125"/>
            <a:ext cx="457200" cy="365125"/>
          </a:xfrm>
        </p:spPr>
        <p:txBody>
          <a:bodyPr/>
          <a:lstStyle>
            <a:lvl1pPr algn="ctr">
              <a:defRPr b="1">
                <a:solidFill>
                  <a:schemeClr val="tx2"/>
                </a:solidFill>
              </a:defRPr>
            </a:lvl1pPr>
          </a:lstStyle>
          <a:p>
            <a:fld id="{BF42E4E3-1CCA-4A7A-9981-4DB44A11B7C4}" type="slidenum">
              <a:rPr lang="en-US" smtClean="0"/>
              <a:pPr/>
              <a:t>‹#›</a:t>
            </a:fld>
            <a:endParaRPr lang="en-US"/>
          </a:p>
        </p:txBody>
      </p:sp>
      <p:sp>
        <p:nvSpPr>
          <p:cNvPr id="3" name="Rectangle 2">
            <a:extLst>
              <a:ext uri="{FF2B5EF4-FFF2-40B4-BE49-F238E27FC236}">
                <a16:creationId xmlns:a16="http://schemas.microsoft.com/office/drawing/2014/main" id="{BED71203-CF22-DC24-55CE-C9A6318D9795}"/>
              </a:ext>
            </a:extLst>
          </p:cNvPr>
          <p:cNvSpPr/>
          <p:nvPr/>
        </p:nvSpPr>
        <p:spPr>
          <a:xfrm>
            <a:off x="0" y="6038850"/>
            <a:ext cx="457200" cy="45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4844D37-46EF-0068-AFAA-5265D1086534}"/>
              </a:ext>
            </a:extLst>
          </p:cNvPr>
          <p:cNvSpPr/>
          <p:nvPr userDrawn="1"/>
        </p:nvSpPr>
        <p:spPr>
          <a:xfrm>
            <a:off x="0" y="6038850"/>
            <a:ext cx="457200" cy="45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67052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A344-BF06-479D-A311-E36FD62698EA}"/>
              </a:ext>
            </a:extLst>
          </p:cNvPr>
          <p:cNvSpPr>
            <a:spLocks noGrp="1"/>
          </p:cNvSpPr>
          <p:nvPr>
            <p:ph type="title"/>
          </p:nvPr>
        </p:nvSpPr>
        <p:spPr>
          <a:xfrm>
            <a:off x="457200" y="365125"/>
            <a:ext cx="11277600" cy="1158875"/>
          </a:xfrm>
        </p:spPr>
        <p:txBody>
          <a:bodyPr anchor="t" anchorCtr="0">
            <a:noAutofit/>
          </a:bodyPr>
          <a:lstStyle>
            <a:lvl1pP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1C1A16F-0EBB-4421-B1A3-CE4AD1EE5C4B}"/>
              </a:ext>
            </a:extLst>
          </p:cNvPr>
          <p:cNvSpPr>
            <a:spLocks noGrp="1"/>
          </p:cNvSpPr>
          <p:nvPr>
            <p:ph idx="1"/>
          </p:nvPr>
        </p:nvSpPr>
        <p:spPr>
          <a:xfrm>
            <a:off x="457200" y="1524000"/>
            <a:ext cx="11277600" cy="4191001"/>
          </a:xfrm>
        </p:spPr>
        <p:txBody>
          <a:bodyPr>
            <a:no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14776C1A-EB73-452D-B635-F02844068C04}"/>
              </a:ext>
            </a:extLst>
          </p:cNvPr>
          <p:cNvSpPr/>
          <p:nvPr userDrawn="1"/>
        </p:nvSpPr>
        <p:spPr>
          <a:xfrm>
            <a:off x="0" y="6038850"/>
            <a:ext cx="457200" cy="45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49E03A1-BF0F-4B4E-8647-FB065FBD4576}"/>
              </a:ext>
            </a:extLst>
          </p:cNvPr>
          <p:cNvSpPr>
            <a:spLocks noGrp="1"/>
          </p:cNvSpPr>
          <p:nvPr>
            <p:ph type="sldNum" sz="quarter" idx="12"/>
          </p:nvPr>
        </p:nvSpPr>
        <p:spPr>
          <a:xfrm>
            <a:off x="0" y="6080125"/>
            <a:ext cx="457200" cy="365125"/>
          </a:xfrm>
        </p:spPr>
        <p:txBody>
          <a:bodyPr/>
          <a:lstStyle>
            <a:lvl1pPr algn="ctr">
              <a:defRPr b="1">
                <a:solidFill>
                  <a:schemeClr val="tx2"/>
                </a:solidFill>
              </a:defRPr>
            </a:lvl1pPr>
          </a:lstStyle>
          <a:p>
            <a:fld id="{BF42E4E3-1CCA-4A7A-9981-4DB44A11B7C4}" type="slidenum">
              <a:rPr lang="en-US" smtClean="0"/>
              <a:pPr/>
              <a:t>‹#›</a:t>
            </a:fld>
            <a:endParaRPr lang="en-US"/>
          </a:p>
        </p:txBody>
      </p:sp>
      <p:pic>
        <p:nvPicPr>
          <p:cNvPr id="7" name="Picture 6" descr="Logo, Virginia Passenger Rail Authority">
            <a:extLst>
              <a:ext uri="{FF2B5EF4-FFF2-40B4-BE49-F238E27FC236}">
                <a16:creationId xmlns:a16="http://schemas.microsoft.com/office/drawing/2014/main" id="{B7FB23C7-B8CC-4939-9520-D80994B869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8296" y="5838987"/>
            <a:ext cx="1550122" cy="847400"/>
          </a:xfrm>
          <a:prstGeom prst="rect">
            <a:avLst/>
          </a:prstGeom>
        </p:spPr>
      </p:pic>
    </p:spTree>
    <p:extLst>
      <p:ext uri="{BB962C8B-B14F-4D97-AF65-F5344CB8AC3E}">
        <p14:creationId xmlns:p14="http://schemas.microsoft.com/office/powerpoint/2010/main" val="32678123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AE43-B709-414F-A667-C90278CED530}"/>
              </a:ext>
            </a:extLst>
          </p:cNvPr>
          <p:cNvSpPr>
            <a:spLocks noGrp="1"/>
          </p:cNvSpPr>
          <p:nvPr>
            <p:ph type="title"/>
          </p:nvPr>
        </p:nvSpPr>
        <p:spPr>
          <a:xfrm>
            <a:off x="308810" y="248337"/>
            <a:ext cx="10515600" cy="524549"/>
          </a:xfrm>
        </p:spPr>
        <p:txBody>
          <a:bodyPr>
            <a:normAutofit/>
          </a:bodyPr>
          <a:lstStyle>
            <a:lvl1pPr>
              <a:defRPr sz="2800" b="1">
                <a:latin typeface="Myriad Pro" panose="020B0503030403020204" pitchFamily="34" charset="0"/>
                <a:cs typeface="Arial" panose="020B0604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2307EF54-414F-EE69-FBC0-F79152E95636}"/>
              </a:ext>
            </a:extLst>
          </p:cNvPr>
          <p:cNvSpPr>
            <a:spLocks noGrp="1"/>
          </p:cNvSpPr>
          <p:nvPr>
            <p:ph type="sldNum" sz="quarter" idx="12"/>
          </p:nvPr>
        </p:nvSpPr>
        <p:spPr>
          <a:xfrm>
            <a:off x="308810" y="6389411"/>
            <a:ext cx="2743200" cy="365125"/>
          </a:xfrm>
        </p:spPr>
        <p:txBody>
          <a:bodyPr/>
          <a:lstStyle>
            <a:lvl1pPr algn="l">
              <a:defRPr>
                <a:solidFill>
                  <a:schemeClr val="tx1"/>
                </a:solidFill>
              </a:defRPr>
            </a:lvl1pPr>
          </a:lstStyle>
          <a:p>
            <a:fld id="{4C31DA1E-4242-4C07-8BBC-FE29209E913E}" type="slidenum">
              <a:rPr lang="en-US" smtClean="0"/>
              <a:pPr/>
              <a:t>‹#›</a:t>
            </a:fld>
            <a:endParaRPr lang="en-US"/>
          </a:p>
        </p:txBody>
      </p:sp>
      <p:sp>
        <p:nvSpPr>
          <p:cNvPr id="30" name="Rectangle 29">
            <a:extLst>
              <a:ext uri="{FF2B5EF4-FFF2-40B4-BE49-F238E27FC236}">
                <a16:creationId xmlns:a16="http://schemas.microsoft.com/office/drawing/2014/main" id="{5C0BF3C3-C318-7742-D700-4D08356F4206}"/>
              </a:ext>
            </a:extLst>
          </p:cNvPr>
          <p:cNvSpPr/>
          <p:nvPr userDrawn="1"/>
        </p:nvSpPr>
        <p:spPr>
          <a:xfrm>
            <a:off x="-3770" y="248336"/>
            <a:ext cx="252665" cy="52455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68977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7CC4-5220-4F73-9EDA-1807A87CDAF7}"/>
              </a:ext>
            </a:extLst>
          </p:cNvPr>
          <p:cNvSpPr>
            <a:spLocks noGrp="1"/>
          </p:cNvSpPr>
          <p:nvPr>
            <p:ph type="title"/>
          </p:nvPr>
        </p:nvSpPr>
        <p:spPr>
          <a:xfrm>
            <a:off x="457200" y="365128"/>
            <a:ext cx="11018018" cy="532649"/>
          </a:xfrm>
        </p:spPr>
        <p:txBody>
          <a:bodyPr>
            <a:normAutofit/>
          </a:bodyPr>
          <a:lstStyle>
            <a:lvl1pPr>
              <a:defRPr sz="1909"/>
            </a:lvl1pPr>
          </a:lstStyle>
          <a:p>
            <a:r>
              <a:rPr lang="en-US"/>
              <a:t>Click to edit Master title style</a:t>
            </a:r>
          </a:p>
        </p:txBody>
      </p:sp>
      <p:pic>
        <p:nvPicPr>
          <p:cNvPr id="10" name="Picture 9" descr="Logo, company name&#10;&#10;Description automatically generated">
            <a:extLst>
              <a:ext uri="{FF2B5EF4-FFF2-40B4-BE49-F238E27FC236}">
                <a16:creationId xmlns:a16="http://schemas.microsoft.com/office/drawing/2014/main" id="{E2FB05F2-435B-438E-BA78-02C81127B8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370" y="5884401"/>
            <a:ext cx="1801447" cy="792637"/>
          </a:xfrm>
          <a:prstGeom prst="rect">
            <a:avLst/>
          </a:prstGeom>
        </p:spPr>
      </p:pic>
      <p:sp>
        <p:nvSpPr>
          <p:cNvPr id="12" name="Text Placeholder 11">
            <a:extLst>
              <a:ext uri="{FF2B5EF4-FFF2-40B4-BE49-F238E27FC236}">
                <a16:creationId xmlns:a16="http://schemas.microsoft.com/office/drawing/2014/main" id="{3E82BCF0-C3D2-4E52-9D73-F207F3EB21DF}"/>
              </a:ext>
            </a:extLst>
          </p:cNvPr>
          <p:cNvSpPr>
            <a:spLocks noGrp="1"/>
          </p:cNvSpPr>
          <p:nvPr>
            <p:ph type="body" sz="quarter" idx="10"/>
          </p:nvPr>
        </p:nvSpPr>
        <p:spPr>
          <a:xfrm>
            <a:off x="457202" y="1587500"/>
            <a:ext cx="8969375" cy="4065588"/>
          </a:xfrm>
        </p:spPr>
        <p:txBody>
          <a:bodyPr>
            <a:normAutofit/>
          </a:bodyPr>
          <a:lstStyle>
            <a:lvl1pPr marL="0" indent="0">
              <a:buNone/>
              <a:defRPr sz="682">
                <a:solidFill>
                  <a:schemeClr val="tx2"/>
                </a:solidFill>
              </a:defRPr>
            </a:lvl1pPr>
          </a:lstStyle>
          <a:p>
            <a:pPr lvl="0"/>
            <a:r>
              <a:rPr lang="en-US"/>
              <a:t>Click to edit Master text styles</a:t>
            </a:r>
          </a:p>
        </p:txBody>
      </p:sp>
      <p:sp>
        <p:nvSpPr>
          <p:cNvPr id="3" name="Rectangle 2">
            <a:extLst>
              <a:ext uri="{FF2B5EF4-FFF2-40B4-BE49-F238E27FC236}">
                <a16:creationId xmlns:a16="http://schemas.microsoft.com/office/drawing/2014/main" id="{BE2394CF-2C1A-45CB-8F7F-E535C06B7C16}"/>
              </a:ext>
            </a:extLst>
          </p:cNvPr>
          <p:cNvSpPr/>
          <p:nvPr userDrawn="1"/>
        </p:nvSpPr>
        <p:spPr>
          <a:xfrm>
            <a:off x="559370" y="5727469"/>
            <a:ext cx="1876261" cy="10557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p>
        </p:txBody>
      </p:sp>
      <p:sp>
        <p:nvSpPr>
          <p:cNvPr id="5" name="Text Placeholder 4">
            <a:extLst>
              <a:ext uri="{FF2B5EF4-FFF2-40B4-BE49-F238E27FC236}">
                <a16:creationId xmlns:a16="http://schemas.microsoft.com/office/drawing/2014/main" id="{9EE911E0-4568-4E8D-90D3-CB47512A5065}"/>
              </a:ext>
            </a:extLst>
          </p:cNvPr>
          <p:cNvSpPr>
            <a:spLocks noGrp="1"/>
          </p:cNvSpPr>
          <p:nvPr>
            <p:ph type="body" sz="quarter" idx="11"/>
          </p:nvPr>
        </p:nvSpPr>
        <p:spPr>
          <a:xfrm>
            <a:off x="457201" y="1115704"/>
            <a:ext cx="8969375" cy="412667"/>
          </a:xfrm>
        </p:spPr>
        <p:txBody>
          <a:bodyPr>
            <a:noAutofit/>
          </a:bodyPr>
          <a:lstStyle>
            <a:lvl1pPr marL="0" indent="0">
              <a:buNone/>
              <a:defRPr sz="1364" b="1">
                <a:solidFill>
                  <a:schemeClr val="tx2"/>
                </a:solidFill>
              </a:defRPr>
            </a:lvl1pPr>
            <a:lvl2pPr>
              <a:defRPr sz="1364"/>
            </a:lvl2pPr>
            <a:lvl3pPr>
              <a:defRPr sz="1227"/>
            </a:lvl3pPr>
            <a:lvl4pPr>
              <a:defRPr sz="1091"/>
            </a:lvl4pPr>
            <a:lvl5pPr>
              <a:defRPr sz="1091"/>
            </a:lvl5pPr>
          </a:lstStyle>
          <a:p>
            <a:pPr lvl="0"/>
            <a:r>
              <a:rPr lang="en-US"/>
              <a:t>Click to edit Master text styles</a:t>
            </a:r>
          </a:p>
        </p:txBody>
      </p:sp>
      <p:sp>
        <p:nvSpPr>
          <p:cNvPr id="4" name="Slide Number Placeholder 5">
            <a:extLst>
              <a:ext uri="{FF2B5EF4-FFF2-40B4-BE49-F238E27FC236}">
                <a16:creationId xmlns:a16="http://schemas.microsoft.com/office/drawing/2014/main" id="{63EBDBBC-5CF3-48AB-40CB-D4FC1040E336}"/>
              </a:ext>
            </a:extLst>
          </p:cNvPr>
          <p:cNvSpPr>
            <a:spLocks noGrp="1"/>
          </p:cNvSpPr>
          <p:nvPr>
            <p:ph type="sldNum" sz="quarter" idx="12"/>
          </p:nvPr>
        </p:nvSpPr>
        <p:spPr>
          <a:xfrm>
            <a:off x="0" y="6487494"/>
            <a:ext cx="2743200" cy="365125"/>
          </a:xfrm>
        </p:spPr>
        <p:txBody>
          <a:bodyPr/>
          <a:lstStyle>
            <a:lvl1pPr>
              <a:defRPr sz="1227"/>
            </a:lvl1pPr>
          </a:lstStyle>
          <a:p>
            <a:fld id="{AE2EAF6A-7262-4342-8DFB-36E17B481534}" type="slidenum">
              <a:rPr lang="en-US" smtClean="0"/>
              <a:pPr/>
              <a:t>‹#›</a:t>
            </a:fld>
            <a:endParaRPr lang="en-US"/>
          </a:p>
        </p:txBody>
      </p:sp>
    </p:spTree>
    <p:extLst>
      <p:ext uri="{BB962C8B-B14F-4D97-AF65-F5344CB8AC3E}">
        <p14:creationId xmlns:p14="http://schemas.microsoft.com/office/powerpoint/2010/main" val="18246302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7CC4-5220-4F73-9EDA-1807A87CDAF7}"/>
              </a:ext>
            </a:extLst>
          </p:cNvPr>
          <p:cNvSpPr>
            <a:spLocks noGrp="1"/>
          </p:cNvSpPr>
          <p:nvPr>
            <p:ph type="title"/>
          </p:nvPr>
        </p:nvSpPr>
        <p:spPr>
          <a:xfrm>
            <a:off x="457200" y="365128"/>
            <a:ext cx="11018018" cy="532649"/>
          </a:xfrm>
        </p:spPr>
        <p:txBody>
          <a:bodyPr>
            <a:normAutofit/>
          </a:bodyPr>
          <a:lstStyle>
            <a:lvl1pPr>
              <a:defRPr sz="1909"/>
            </a:lvl1pPr>
          </a:lstStyle>
          <a:p>
            <a:r>
              <a:rPr lang="en-US"/>
              <a:t>Click to edit Master title style</a:t>
            </a:r>
          </a:p>
        </p:txBody>
      </p:sp>
      <p:pic>
        <p:nvPicPr>
          <p:cNvPr id="10" name="Picture 9" descr="Logo, company name&#10;&#10;Description automatically generated">
            <a:extLst>
              <a:ext uri="{FF2B5EF4-FFF2-40B4-BE49-F238E27FC236}">
                <a16:creationId xmlns:a16="http://schemas.microsoft.com/office/drawing/2014/main" id="{E2FB05F2-435B-438E-BA78-02C81127B8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370" y="5884401"/>
            <a:ext cx="1801447" cy="792637"/>
          </a:xfrm>
          <a:prstGeom prst="rect">
            <a:avLst/>
          </a:prstGeom>
        </p:spPr>
      </p:pic>
      <p:sp>
        <p:nvSpPr>
          <p:cNvPr id="12" name="Text Placeholder 11">
            <a:extLst>
              <a:ext uri="{FF2B5EF4-FFF2-40B4-BE49-F238E27FC236}">
                <a16:creationId xmlns:a16="http://schemas.microsoft.com/office/drawing/2014/main" id="{3E82BCF0-C3D2-4E52-9D73-F207F3EB21DF}"/>
              </a:ext>
            </a:extLst>
          </p:cNvPr>
          <p:cNvSpPr>
            <a:spLocks noGrp="1"/>
          </p:cNvSpPr>
          <p:nvPr>
            <p:ph type="body" sz="quarter" idx="10"/>
          </p:nvPr>
        </p:nvSpPr>
        <p:spPr>
          <a:xfrm>
            <a:off x="457202" y="1587500"/>
            <a:ext cx="8969375" cy="4065588"/>
          </a:xfrm>
        </p:spPr>
        <p:txBody>
          <a:bodyPr>
            <a:normAutofit/>
          </a:bodyPr>
          <a:lstStyle>
            <a:lvl1pPr marL="0" indent="0">
              <a:buNone/>
              <a:defRPr sz="682">
                <a:solidFill>
                  <a:schemeClr val="tx2"/>
                </a:solidFill>
              </a:defRPr>
            </a:lvl1pPr>
          </a:lstStyle>
          <a:p>
            <a:pPr lvl="0"/>
            <a:r>
              <a:rPr lang="en-US"/>
              <a:t>Click to edit Master text styles</a:t>
            </a:r>
          </a:p>
        </p:txBody>
      </p:sp>
      <p:sp>
        <p:nvSpPr>
          <p:cNvPr id="3" name="Rectangle 2">
            <a:extLst>
              <a:ext uri="{FF2B5EF4-FFF2-40B4-BE49-F238E27FC236}">
                <a16:creationId xmlns:a16="http://schemas.microsoft.com/office/drawing/2014/main" id="{BE2394CF-2C1A-45CB-8F7F-E535C06B7C16}"/>
              </a:ext>
            </a:extLst>
          </p:cNvPr>
          <p:cNvSpPr/>
          <p:nvPr userDrawn="1"/>
        </p:nvSpPr>
        <p:spPr>
          <a:xfrm>
            <a:off x="559370" y="5727469"/>
            <a:ext cx="1876261" cy="10557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a:p>
        </p:txBody>
      </p:sp>
      <p:sp>
        <p:nvSpPr>
          <p:cNvPr id="5" name="Text Placeholder 4">
            <a:extLst>
              <a:ext uri="{FF2B5EF4-FFF2-40B4-BE49-F238E27FC236}">
                <a16:creationId xmlns:a16="http://schemas.microsoft.com/office/drawing/2014/main" id="{9EE911E0-4568-4E8D-90D3-CB47512A5065}"/>
              </a:ext>
            </a:extLst>
          </p:cNvPr>
          <p:cNvSpPr>
            <a:spLocks noGrp="1"/>
          </p:cNvSpPr>
          <p:nvPr>
            <p:ph type="body" sz="quarter" idx="11"/>
          </p:nvPr>
        </p:nvSpPr>
        <p:spPr>
          <a:xfrm>
            <a:off x="457201" y="1115704"/>
            <a:ext cx="8969375" cy="412667"/>
          </a:xfrm>
        </p:spPr>
        <p:txBody>
          <a:bodyPr>
            <a:noAutofit/>
          </a:bodyPr>
          <a:lstStyle>
            <a:lvl1pPr marL="0" indent="0">
              <a:buNone/>
              <a:defRPr sz="1364" b="1">
                <a:solidFill>
                  <a:schemeClr val="tx2"/>
                </a:solidFill>
              </a:defRPr>
            </a:lvl1pPr>
            <a:lvl2pPr>
              <a:defRPr sz="1364"/>
            </a:lvl2pPr>
            <a:lvl3pPr>
              <a:defRPr sz="1227"/>
            </a:lvl3pPr>
            <a:lvl4pPr>
              <a:defRPr sz="1091"/>
            </a:lvl4pPr>
            <a:lvl5pPr>
              <a:defRPr sz="1091"/>
            </a:lvl5pPr>
          </a:lstStyle>
          <a:p>
            <a:pPr lvl="0"/>
            <a:r>
              <a:rPr lang="en-US"/>
              <a:t>Click to edit Master text styles</a:t>
            </a:r>
          </a:p>
        </p:txBody>
      </p:sp>
      <p:sp>
        <p:nvSpPr>
          <p:cNvPr id="4" name="Slide Number Placeholder 5">
            <a:extLst>
              <a:ext uri="{FF2B5EF4-FFF2-40B4-BE49-F238E27FC236}">
                <a16:creationId xmlns:a16="http://schemas.microsoft.com/office/drawing/2014/main" id="{63EBDBBC-5CF3-48AB-40CB-D4FC1040E336}"/>
              </a:ext>
            </a:extLst>
          </p:cNvPr>
          <p:cNvSpPr>
            <a:spLocks noGrp="1"/>
          </p:cNvSpPr>
          <p:nvPr>
            <p:ph type="sldNum" sz="quarter" idx="12"/>
          </p:nvPr>
        </p:nvSpPr>
        <p:spPr>
          <a:xfrm>
            <a:off x="0" y="6487494"/>
            <a:ext cx="2743200" cy="365125"/>
          </a:xfrm>
        </p:spPr>
        <p:txBody>
          <a:bodyPr/>
          <a:lstStyle>
            <a:lvl1pPr>
              <a:defRPr sz="1227"/>
            </a:lvl1pPr>
          </a:lstStyle>
          <a:p>
            <a:fld id="{AE2EAF6A-7262-4342-8DFB-36E17B481534}" type="slidenum">
              <a:rPr lang="en-US" smtClean="0"/>
              <a:pPr/>
              <a:t>‹#›</a:t>
            </a:fld>
            <a:endParaRPr lang="en-US"/>
          </a:p>
        </p:txBody>
      </p:sp>
    </p:spTree>
    <p:extLst>
      <p:ext uri="{BB962C8B-B14F-4D97-AF65-F5344CB8AC3E}">
        <p14:creationId xmlns:p14="http://schemas.microsoft.com/office/powerpoint/2010/main" val="16731318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Main Title Slide">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FB044D49-33AB-01E3-45E1-F9417FE6A7F2}"/>
              </a:ext>
            </a:extLst>
          </p:cNvPr>
          <p:cNvSpPr>
            <a:spLocks noGrp="1"/>
          </p:cNvSpPr>
          <p:nvPr>
            <p:ph type="ctrTitle"/>
          </p:nvPr>
        </p:nvSpPr>
        <p:spPr>
          <a:xfrm>
            <a:off x="818321" y="655095"/>
            <a:ext cx="6163491" cy="2387600"/>
          </a:xfrm>
        </p:spPr>
        <p:txBody>
          <a:bodyPr anchor="b">
            <a:normAutofit/>
          </a:bodyPr>
          <a:lstStyle>
            <a:lvl1pPr algn="l">
              <a:defRPr sz="4800">
                <a:solidFill>
                  <a:schemeClr val="tx2"/>
                </a:solidFill>
                <a:latin typeface="Georgia" panose="02040502050405020303" pitchFamily="18" charset="0"/>
              </a:defRPr>
            </a:lvl1pPr>
          </a:lstStyle>
          <a:p>
            <a:r>
              <a:rPr lang="en-US" dirty="0"/>
              <a:t>Click to edit Master title style</a:t>
            </a:r>
          </a:p>
        </p:txBody>
      </p:sp>
      <p:sp>
        <p:nvSpPr>
          <p:cNvPr id="23" name="Subtitle 2">
            <a:extLst>
              <a:ext uri="{FF2B5EF4-FFF2-40B4-BE49-F238E27FC236}">
                <a16:creationId xmlns:a16="http://schemas.microsoft.com/office/drawing/2014/main" id="{14619B46-192D-26EA-B18C-87B67EB60D18}"/>
              </a:ext>
            </a:extLst>
          </p:cNvPr>
          <p:cNvSpPr>
            <a:spLocks noGrp="1"/>
          </p:cNvSpPr>
          <p:nvPr>
            <p:ph type="subTitle" idx="1"/>
          </p:nvPr>
        </p:nvSpPr>
        <p:spPr>
          <a:xfrm>
            <a:off x="818321" y="3070784"/>
            <a:ext cx="6163491" cy="881730"/>
          </a:xfrm>
        </p:spPr>
        <p:txBody>
          <a:bodyPr>
            <a:normAutofit/>
          </a:bodyPr>
          <a:lstStyle>
            <a:lvl1pPr marL="0" indent="0" algn="l">
              <a:buNone/>
              <a:defRPr sz="2800">
                <a:solidFill>
                  <a:schemeClr val="accent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5" name="Text Placeholder 24">
            <a:extLst>
              <a:ext uri="{FF2B5EF4-FFF2-40B4-BE49-F238E27FC236}">
                <a16:creationId xmlns:a16="http://schemas.microsoft.com/office/drawing/2014/main" id="{F0385818-4606-AD33-DFFF-F6EFB5D2F188}"/>
              </a:ext>
            </a:extLst>
          </p:cNvPr>
          <p:cNvSpPr>
            <a:spLocks noGrp="1"/>
          </p:cNvSpPr>
          <p:nvPr>
            <p:ph type="body" sz="quarter" idx="13"/>
          </p:nvPr>
        </p:nvSpPr>
        <p:spPr>
          <a:xfrm>
            <a:off x="818321" y="4281307"/>
            <a:ext cx="6163490" cy="1165224"/>
          </a:xfrm>
        </p:spPr>
        <p:txBody>
          <a:bodyPr>
            <a:normAutofit/>
          </a:bodyPr>
          <a:lstStyle>
            <a:lvl1pPr marL="0" indent="0">
              <a:buNone/>
              <a:defRPr sz="18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30" name="Picture 29" descr="DRPT Logo">
            <a:extLst>
              <a:ext uri="{FF2B5EF4-FFF2-40B4-BE49-F238E27FC236}">
                <a16:creationId xmlns:a16="http://schemas.microsoft.com/office/drawing/2014/main" id="{BFB7EB61-DFB1-5958-CEF8-5A87293AFF0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66348" y="5538103"/>
            <a:ext cx="1955132" cy="879809"/>
          </a:xfrm>
          <a:prstGeom prst="rect">
            <a:avLst/>
          </a:prstGeom>
        </p:spPr>
      </p:pic>
      <p:sp>
        <p:nvSpPr>
          <p:cNvPr id="28" name="Freeform 27">
            <a:extLst>
              <a:ext uri="{FF2B5EF4-FFF2-40B4-BE49-F238E27FC236}">
                <a16:creationId xmlns:a16="http://schemas.microsoft.com/office/drawing/2014/main" id="{0792D01B-7AA1-0FA9-2375-A4D0DA7FF759}"/>
              </a:ext>
              <a:ext uri="{C183D7F6-B498-43B3-948B-1728B52AA6E4}">
                <adec:decorative xmlns:adec="http://schemas.microsoft.com/office/drawing/2017/decorative" val="1"/>
              </a:ext>
            </a:extLst>
          </p:cNvPr>
          <p:cNvSpPr/>
          <p:nvPr userDrawn="1"/>
        </p:nvSpPr>
        <p:spPr>
          <a:xfrm>
            <a:off x="7349354" y="-2"/>
            <a:ext cx="4883106" cy="6858002"/>
          </a:xfrm>
          <a:custGeom>
            <a:avLst/>
            <a:gdLst>
              <a:gd name="connsiteX0" fmla="*/ 1076301 w 4883106"/>
              <a:gd name="connsiteY0" fmla="*/ 0 h 6858002"/>
              <a:gd name="connsiteX1" fmla="*/ 4883106 w 4883106"/>
              <a:gd name="connsiteY1" fmla="*/ 0 h 6858002"/>
              <a:gd name="connsiteX2" fmla="*/ 4883106 w 4883106"/>
              <a:gd name="connsiteY2" fmla="*/ 6858002 h 6858002"/>
              <a:gd name="connsiteX3" fmla="*/ 1076299 w 4883106"/>
              <a:gd name="connsiteY3" fmla="*/ 6858002 h 6858002"/>
              <a:gd name="connsiteX4" fmla="*/ 988248 w 4883106"/>
              <a:gd name="connsiteY4" fmla="*/ 6744738 h 6858002"/>
              <a:gd name="connsiteX5" fmla="*/ 0 w 4883106"/>
              <a:gd name="connsiteY5" fmla="*/ 3429002 h 6858002"/>
              <a:gd name="connsiteX6" fmla="*/ 988248 w 4883106"/>
              <a:gd name="connsiteY6" fmla="*/ 11326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3106" h="6858002">
                <a:moveTo>
                  <a:pt x="1076301" y="0"/>
                </a:moveTo>
                <a:lnTo>
                  <a:pt x="4883106" y="0"/>
                </a:lnTo>
                <a:lnTo>
                  <a:pt x="4883106" y="6858002"/>
                </a:lnTo>
                <a:lnTo>
                  <a:pt x="1076299" y="6858002"/>
                </a:lnTo>
                <a:lnTo>
                  <a:pt x="988248" y="6744738"/>
                </a:lnTo>
                <a:cubicBezTo>
                  <a:pt x="381146" y="5925330"/>
                  <a:pt x="0" y="4743265"/>
                  <a:pt x="0" y="3429002"/>
                </a:cubicBezTo>
                <a:cubicBezTo>
                  <a:pt x="0" y="2114740"/>
                  <a:pt x="381146" y="932674"/>
                  <a:pt x="988248" y="11326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Picture Placeholder 17">
            <a:extLst>
              <a:ext uri="{FF2B5EF4-FFF2-40B4-BE49-F238E27FC236}">
                <a16:creationId xmlns:a16="http://schemas.microsoft.com/office/drawing/2014/main" id="{7E99F332-ABE7-0B28-33B4-408A235AD7E0}"/>
              </a:ext>
            </a:extLst>
          </p:cNvPr>
          <p:cNvSpPr>
            <a:spLocks noGrp="1"/>
          </p:cNvSpPr>
          <p:nvPr>
            <p:ph type="pic" sz="quarter" idx="12"/>
          </p:nvPr>
        </p:nvSpPr>
        <p:spPr>
          <a:xfrm>
            <a:off x="7507308" y="-2"/>
            <a:ext cx="4684692" cy="6858000"/>
          </a:xfrm>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txBody>
          <a:bodyPr wrap="square">
            <a:noAutofit/>
          </a:bodyPr>
          <a:lstStyle/>
          <a:p>
            <a:endParaRPr lang="en-US" dirty="0"/>
          </a:p>
        </p:txBody>
      </p:sp>
      <p:sp>
        <p:nvSpPr>
          <p:cNvPr id="8" name="Slide Number Placeholder 7">
            <a:extLst>
              <a:ext uri="{FF2B5EF4-FFF2-40B4-BE49-F238E27FC236}">
                <a16:creationId xmlns:a16="http://schemas.microsoft.com/office/drawing/2014/main" id="{55FBBD2B-5325-9992-662C-5021C5D6DF29}"/>
              </a:ext>
            </a:extLst>
          </p:cNvPr>
          <p:cNvSpPr>
            <a:spLocks noGrp="1"/>
          </p:cNvSpPr>
          <p:nvPr>
            <p:ph type="sldNum" sz="quarter" idx="11"/>
          </p:nvPr>
        </p:nvSpPr>
        <p:spPr>
          <a:xfrm>
            <a:off x="274320" y="6356350"/>
            <a:ext cx="2382430" cy="365125"/>
          </a:xfrm>
        </p:spPr>
        <p:txBody>
          <a:bodyPr/>
          <a:lstStyle/>
          <a:p>
            <a:fld id="{CFB8C4AC-FAA1-884B-8696-F5EA54219DC7}" type="slidenum">
              <a:rPr lang="en-US" smtClean="0"/>
              <a:t>‹#›</a:t>
            </a:fld>
            <a:endParaRPr lang="en-US"/>
          </a:p>
        </p:txBody>
      </p:sp>
    </p:spTree>
    <p:extLst>
      <p:ext uri="{BB962C8B-B14F-4D97-AF65-F5344CB8AC3E}">
        <p14:creationId xmlns:p14="http://schemas.microsoft.com/office/powerpoint/2010/main" val="9253042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ain Title Slide - Gree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2B144EA-973E-C10D-FB1A-15E6534A5690}"/>
              </a:ext>
            </a:extLst>
          </p:cNvPr>
          <p:cNvSpPr>
            <a:spLocks noGrp="1"/>
          </p:cNvSpPr>
          <p:nvPr>
            <p:ph type="ctrTitle"/>
          </p:nvPr>
        </p:nvSpPr>
        <p:spPr>
          <a:xfrm>
            <a:off x="818321" y="655095"/>
            <a:ext cx="6163491" cy="2387600"/>
          </a:xfrm>
        </p:spPr>
        <p:txBody>
          <a:bodyPr anchor="b">
            <a:normAutofit/>
          </a:bodyPr>
          <a:lstStyle>
            <a:lvl1pPr algn="l">
              <a:defRPr sz="4800">
                <a:solidFill>
                  <a:schemeClr val="accent5"/>
                </a:solidFill>
                <a:latin typeface="Georgia" panose="02040502050405020303" pitchFamily="18" charset="0"/>
              </a:defRPr>
            </a:lvl1pPr>
          </a:lstStyle>
          <a:p>
            <a:r>
              <a:rPr lang="en-US" dirty="0"/>
              <a:t>Click to edit Master title style</a:t>
            </a:r>
          </a:p>
        </p:txBody>
      </p:sp>
      <p:sp>
        <p:nvSpPr>
          <p:cNvPr id="11" name="Subtitle 2">
            <a:extLst>
              <a:ext uri="{FF2B5EF4-FFF2-40B4-BE49-F238E27FC236}">
                <a16:creationId xmlns:a16="http://schemas.microsoft.com/office/drawing/2014/main" id="{36C055A3-E00F-30E2-E6F8-BD35FFCDCBDF}"/>
              </a:ext>
            </a:extLst>
          </p:cNvPr>
          <p:cNvSpPr>
            <a:spLocks noGrp="1"/>
          </p:cNvSpPr>
          <p:nvPr>
            <p:ph type="subTitle" idx="1"/>
          </p:nvPr>
        </p:nvSpPr>
        <p:spPr>
          <a:xfrm>
            <a:off x="818321" y="3070784"/>
            <a:ext cx="6163491" cy="881730"/>
          </a:xfrm>
        </p:spPr>
        <p:txBody>
          <a:bodyPr>
            <a:normAutofit/>
          </a:bodyPr>
          <a:lstStyle>
            <a:lvl1pPr marL="0" indent="0" algn="l">
              <a:buNone/>
              <a:defRPr sz="2800">
                <a:solidFill>
                  <a:schemeClr val="tx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 Placeholder 24">
            <a:extLst>
              <a:ext uri="{FF2B5EF4-FFF2-40B4-BE49-F238E27FC236}">
                <a16:creationId xmlns:a16="http://schemas.microsoft.com/office/drawing/2014/main" id="{0D6FCE1F-9EF9-02BF-0814-8B898B588611}"/>
              </a:ext>
            </a:extLst>
          </p:cNvPr>
          <p:cNvSpPr>
            <a:spLocks noGrp="1"/>
          </p:cNvSpPr>
          <p:nvPr>
            <p:ph type="body" sz="quarter" idx="13"/>
          </p:nvPr>
        </p:nvSpPr>
        <p:spPr>
          <a:xfrm>
            <a:off x="818321" y="4281307"/>
            <a:ext cx="6163490" cy="1165224"/>
          </a:xfrm>
        </p:spPr>
        <p:txBody>
          <a:bodyPr>
            <a:normAutofit/>
          </a:bodyPr>
          <a:lstStyle>
            <a:lvl1pPr marL="0" indent="0">
              <a:buNone/>
              <a:defRPr sz="18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16" name="Picture 15" descr="DRPT Logo">
            <a:extLst>
              <a:ext uri="{FF2B5EF4-FFF2-40B4-BE49-F238E27FC236}">
                <a16:creationId xmlns:a16="http://schemas.microsoft.com/office/drawing/2014/main" id="{2CACDB7D-942A-2D3F-0442-77321D6DD84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66348" y="5538103"/>
            <a:ext cx="1955132" cy="879809"/>
          </a:xfrm>
          <a:prstGeom prst="rect">
            <a:avLst/>
          </a:prstGeom>
        </p:spPr>
      </p:pic>
      <p:sp>
        <p:nvSpPr>
          <p:cNvPr id="14" name="Freeform 13">
            <a:extLst>
              <a:ext uri="{FF2B5EF4-FFF2-40B4-BE49-F238E27FC236}">
                <a16:creationId xmlns:a16="http://schemas.microsoft.com/office/drawing/2014/main" id="{E7DF118A-E5C3-7788-E7B7-0CC138C93301}"/>
              </a:ext>
              <a:ext uri="{C183D7F6-B498-43B3-948B-1728B52AA6E4}">
                <adec:decorative xmlns:adec="http://schemas.microsoft.com/office/drawing/2017/decorative" val="1"/>
              </a:ext>
            </a:extLst>
          </p:cNvPr>
          <p:cNvSpPr/>
          <p:nvPr userDrawn="1"/>
        </p:nvSpPr>
        <p:spPr>
          <a:xfrm>
            <a:off x="7341262" y="-2"/>
            <a:ext cx="4883106" cy="6858002"/>
          </a:xfrm>
          <a:custGeom>
            <a:avLst/>
            <a:gdLst>
              <a:gd name="connsiteX0" fmla="*/ 1076301 w 4883106"/>
              <a:gd name="connsiteY0" fmla="*/ 0 h 6858002"/>
              <a:gd name="connsiteX1" fmla="*/ 4883106 w 4883106"/>
              <a:gd name="connsiteY1" fmla="*/ 0 h 6858002"/>
              <a:gd name="connsiteX2" fmla="*/ 4883106 w 4883106"/>
              <a:gd name="connsiteY2" fmla="*/ 6858002 h 6858002"/>
              <a:gd name="connsiteX3" fmla="*/ 1076299 w 4883106"/>
              <a:gd name="connsiteY3" fmla="*/ 6858002 h 6858002"/>
              <a:gd name="connsiteX4" fmla="*/ 988248 w 4883106"/>
              <a:gd name="connsiteY4" fmla="*/ 6744738 h 6858002"/>
              <a:gd name="connsiteX5" fmla="*/ 0 w 4883106"/>
              <a:gd name="connsiteY5" fmla="*/ 3429002 h 6858002"/>
              <a:gd name="connsiteX6" fmla="*/ 988248 w 4883106"/>
              <a:gd name="connsiteY6" fmla="*/ 11326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3106" h="6858002">
                <a:moveTo>
                  <a:pt x="1076301" y="0"/>
                </a:moveTo>
                <a:lnTo>
                  <a:pt x="4883106" y="0"/>
                </a:lnTo>
                <a:lnTo>
                  <a:pt x="4883106" y="6858002"/>
                </a:lnTo>
                <a:lnTo>
                  <a:pt x="1076299" y="6858002"/>
                </a:lnTo>
                <a:lnTo>
                  <a:pt x="988248" y="6744738"/>
                </a:lnTo>
                <a:cubicBezTo>
                  <a:pt x="381146" y="5925330"/>
                  <a:pt x="0" y="4743265"/>
                  <a:pt x="0" y="3429002"/>
                </a:cubicBezTo>
                <a:cubicBezTo>
                  <a:pt x="0" y="2114740"/>
                  <a:pt x="381146" y="932674"/>
                  <a:pt x="988248" y="11326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C8BD9BF8-E4C5-D64B-5662-0175BE0B8304}"/>
              </a:ext>
            </a:extLst>
          </p:cNvPr>
          <p:cNvSpPr>
            <a:spLocks noGrp="1"/>
          </p:cNvSpPr>
          <p:nvPr>
            <p:ph type="pic" sz="quarter" idx="12"/>
          </p:nvPr>
        </p:nvSpPr>
        <p:spPr>
          <a:xfrm>
            <a:off x="7507308" y="-2"/>
            <a:ext cx="4684692" cy="6858000"/>
          </a:xfrm>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txBody>
          <a:bodyPr wrap="square">
            <a:noAutofit/>
          </a:bodyPr>
          <a:lstStyle/>
          <a:p>
            <a:endParaRPr lang="en-US"/>
          </a:p>
        </p:txBody>
      </p:sp>
      <p:sp>
        <p:nvSpPr>
          <p:cNvPr id="8" name="Slide Number Placeholder 7">
            <a:extLst>
              <a:ext uri="{FF2B5EF4-FFF2-40B4-BE49-F238E27FC236}">
                <a16:creationId xmlns:a16="http://schemas.microsoft.com/office/drawing/2014/main" id="{55FBBD2B-5325-9992-662C-5021C5D6DF29}"/>
              </a:ext>
            </a:extLst>
          </p:cNvPr>
          <p:cNvSpPr>
            <a:spLocks noGrp="1"/>
          </p:cNvSpPr>
          <p:nvPr>
            <p:ph type="sldNum" sz="quarter" idx="11"/>
          </p:nvPr>
        </p:nvSpPr>
        <p:spPr>
          <a:xfrm>
            <a:off x="274320" y="6356350"/>
            <a:ext cx="2382430" cy="365125"/>
          </a:xfrm>
        </p:spPr>
        <p:txBody>
          <a:bodyPr/>
          <a:lstStyle>
            <a:lvl1pPr>
              <a:defRPr>
                <a:solidFill>
                  <a:srgbClr val="008675"/>
                </a:solidFill>
              </a:defRPr>
            </a:lvl1pPr>
          </a:lstStyle>
          <a:p>
            <a:fld id="{CFB8C4AC-FAA1-884B-8696-F5EA54219DC7}" type="slidenum">
              <a:rPr lang="en-US" smtClean="0"/>
              <a:pPr/>
              <a:t>‹#›</a:t>
            </a:fld>
            <a:endParaRPr lang="en-US" dirty="0"/>
          </a:p>
        </p:txBody>
      </p:sp>
    </p:spTree>
    <p:extLst>
      <p:ext uri="{BB962C8B-B14F-4D97-AF65-F5344CB8AC3E}">
        <p14:creationId xmlns:p14="http://schemas.microsoft.com/office/powerpoint/2010/main" val="35210690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ain Title Slide - Purpl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E8452C-DB6B-F98F-8525-8EEC7E625E05}"/>
              </a:ext>
            </a:extLst>
          </p:cNvPr>
          <p:cNvSpPr>
            <a:spLocks noGrp="1"/>
          </p:cNvSpPr>
          <p:nvPr>
            <p:ph type="ctrTitle"/>
          </p:nvPr>
        </p:nvSpPr>
        <p:spPr>
          <a:xfrm>
            <a:off x="818321" y="655095"/>
            <a:ext cx="6163491" cy="2387600"/>
          </a:xfrm>
        </p:spPr>
        <p:txBody>
          <a:bodyPr anchor="b">
            <a:normAutofit/>
          </a:bodyPr>
          <a:lstStyle>
            <a:lvl1pPr algn="l">
              <a:defRPr sz="4800">
                <a:solidFill>
                  <a:schemeClr val="accent3"/>
                </a:solidFill>
                <a:latin typeface="Georgia" panose="02040502050405020303" pitchFamily="18" charset="0"/>
              </a:defRPr>
            </a:lvl1pPr>
          </a:lstStyle>
          <a:p>
            <a:r>
              <a:rPr lang="en-US" dirty="0"/>
              <a:t>Click to edit Master title style</a:t>
            </a:r>
          </a:p>
        </p:txBody>
      </p:sp>
      <p:sp>
        <p:nvSpPr>
          <p:cNvPr id="10" name="Subtitle 2">
            <a:extLst>
              <a:ext uri="{FF2B5EF4-FFF2-40B4-BE49-F238E27FC236}">
                <a16:creationId xmlns:a16="http://schemas.microsoft.com/office/drawing/2014/main" id="{E7C9E838-2E25-1FCE-D94D-C46948AA3FBA}"/>
              </a:ext>
            </a:extLst>
          </p:cNvPr>
          <p:cNvSpPr>
            <a:spLocks noGrp="1"/>
          </p:cNvSpPr>
          <p:nvPr>
            <p:ph type="subTitle" idx="1"/>
          </p:nvPr>
        </p:nvSpPr>
        <p:spPr>
          <a:xfrm>
            <a:off x="818321" y="3070784"/>
            <a:ext cx="6163491" cy="881730"/>
          </a:xfrm>
        </p:spPr>
        <p:txBody>
          <a:bodyPr>
            <a:normAutofit/>
          </a:bodyPr>
          <a:lstStyle>
            <a:lvl1pPr marL="0" indent="0" algn="l">
              <a:buNone/>
              <a:defRPr sz="2800">
                <a:solidFill>
                  <a:schemeClr val="tx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24">
            <a:extLst>
              <a:ext uri="{FF2B5EF4-FFF2-40B4-BE49-F238E27FC236}">
                <a16:creationId xmlns:a16="http://schemas.microsoft.com/office/drawing/2014/main" id="{B3B669BA-0F7E-CA77-D1BC-58A2F73D165E}"/>
              </a:ext>
            </a:extLst>
          </p:cNvPr>
          <p:cNvSpPr>
            <a:spLocks noGrp="1"/>
          </p:cNvSpPr>
          <p:nvPr>
            <p:ph type="body" sz="quarter" idx="13"/>
          </p:nvPr>
        </p:nvSpPr>
        <p:spPr>
          <a:xfrm>
            <a:off x="818321" y="4281307"/>
            <a:ext cx="6163490" cy="1165224"/>
          </a:xfrm>
        </p:spPr>
        <p:txBody>
          <a:bodyPr>
            <a:normAutofit/>
          </a:bodyPr>
          <a:lstStyle>
            <a:lvl1pPr marL="0" indent="0">
              <a:buNone/>
              <a:defRPr sz="18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15" name="Picture 14" descr="DRPT Logo">
            <a:extLst>
              <a:ext uri="{FF2B5EF4-FFF2-40B4-BE49-F238E27FC236}">
                <a16:creationId xmlns:a16="http://schemas.microsoft.com/office/drawing/2014/main" id="{4F7A2573-4099-4ECD-7C15-9F94DEC9576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66348" y="5538103"/>
            <a:ext cx="1955132" cy="879809"/>
          </a:xfrm>
          <a:prstGeom prst="rect">
            <a:avLst/>
          </a:prstGeom>
        </p:spPr>
      </p:pic>
      <p:sp>
        <p:nvSpPr>
          <p:cNvPr id="13" name="Freeform 12">
            <a:extLst>
              <a:ext uri="{FF2B5EF4-FFF2-40B4-BE49-F238E27FC236}">
                <a16:creationId xmlns:a16="http://schemas.microsoft.com/office/drawing/2014/main" id="{50271E04-C640-FA8E-FEBC-641882D1B52C}"/>
              </a:ext>
              <a:ext uri="{C183D7F6-B498-43B3-948B-1728B52AA6E4}">
                <adec:decorative xmlns:adec="http://schemas.microsoft.com/office/drawing/2017/decorative" val="1"/>
              </a:ext>
            </a:extLst>
          </p:cNvPr>
          <p:cNvSpPr/>
          <p:nvPr userDrawn="1"/>
        </p:nvSpPr>
        <p:spPr>
          <a:xfrm>
            <a:off x="7341262" y="-2"/>
            <a:ext cx="4883106" cy="6858002"/>
          </a:xfrm>
          <a:custGeom>
            <a:avLst/>
            <a:gdLst>
              <a:gd name="connsiteX0" fmla="*/ 1076301 w 4883106"/>
              <a:gd name="connsiteY0" fmla="*/ 0 h 6858002"/>
              <a:gd name="connsiteX1" fmla="*/ 4883106 w 4883106"/>
              <a:gd name="connsiteY1" fmla="*/ 0 h 6858002"/>
              <a:gd name="connsiteX2" fmla="*/ 4883106 w 4883106"/>
              <a:gd name="connsiteY2" fmla="*/ 6858002 h 6858002"/>
              <a:gd name="connsiteX3" fmla="*/ 1076299 w 4883106"/>
              <a:gd name="connsiteY3" fmla="*/ 6858002 h 6858002"/>
              <a:gd name="connsiteX4" fmla="*/ 988248 w 4883106"/>
              <a:gd name="connsiteY4" fmla="*/ 6744738 h 6858002"/>
              <a:gd name="connsiteX5" fmla="*/ 0 w 4883106"/>
              <a:gd name="connsiteY5" fmla="*/ 3429002 h 6858002"/>
              <a:gd name="connsiteX6" fmla="*/ 988248 w 4883106"/>
              <a:gd name="connsiteY6" fmla="*/ 11326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3106" h="6858002">
                <a:moveTo>
                  <a:pt x="1076301" y="0"/>
                </a:moveTo>
                <a:lnTo>
                  <a:pt x="4883106" y="0"/>
                </a:lnTo>
                <a:lnTo>
                  <a:pt x="4883106" y="6858002"/>
                </a:lnTo>
                <a:lnTo>
                  <a:pt x="1076299" y="6858002"/>
                </a:lnTo>
                <a:lnTo>
                  <a:pt x="988248" y="6744738"/>
                </a:lnTo>
                <a:cubicBezTo>
                  <a:pt x="381146" y="5925330"/>
                  <a:pt x="0" y="4743265"/>
                  <a:pt x="0" y="3429002"/>
                </a:cubicBezTo>
                <a:cubicBezTo>
                  <a:pt x="0" y="2114740"/>
                  <a:pt x="381146" y="932674"/>
                  <a:pt x="988248" y="11326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Picture Placeholder 6">
            <a:extLst>
              <a:ext uri="{FF2B5EF4-FFF2-40B4-BE49-F238E27FC236}">
                <a16:creationId xmlns:a16="http://schemas.microsoft.com/office/drawing/2014/main" id="{675F9648-74B6-D050-C4A3-BEC6FF8B69FF}"/>
              </a:ext>
            </a:extLst>
          </p:cNvPr>
          <p:cNvSpPr>
            <a:spLocks noGrp="1"/>
          </p:cNvSpPr>
          <p:nvPr>
            <p:ph type="pic" sz="quarter" idx="12"/>
          </p:nvPr>
        </p:nvSpPr>
        <p:spPr>
          <a:xfrm>
            <a:off x="7507308" y="-2"/>
            <a:ext cx="4684692" cy="6858000"/>
          </a:xfrm>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txBody>
          <a:bodyPr wrap="square">
            <a:noAutofit/>
          </a:bodyPr>
          <a:lstStyle/>
          <a:p>
            <a:endParaRPr lang="en-US"/>
          </a:p>
        </p:txBody>
      </p:sp>
      <p:sp>
        <p:nvSpPr>
          <p:cNvPr id="8" name="Slide Number Placeholder 7">
            <a:extLst>
              <a:ext uri="{FF2B5EF4-FFF2-40B4-BE49-F238E27FC236}">
                <a16:creationId xmlns:a16="http://schemas.microsoft.com/office/drawing/2014/main" id="{55FBBD2B-5325-9992-662C-5021C5D6DF29}"/>
              </a:ext>
            </a:extLst>
          </p:cNvPr>
          <p:cNvSpPr>
            <a:spLocks noGrp="1"/>
          </p:cNvSpPr>
          <p:nvPr>
            <p:ph type="sldNum" sz="quarter" idx="11"/>
          </p:nvPr>
        </p:nvSpPr>
        <p:spPr>
          <a:xfrm>
            <a:off x="274320" y="6356350"/>
            <a:ext cx="2382430" cy="365125"/>
          </a:xfrm>
        </p:spPr>
        <p:txBody>
          <a:bodyPr/>
          <a:lstStyle>
            <a:lvl1pPr>
              <a:defRPr>
                <a:solidFill>
                  <a:srgbClr val="5F249F"/>
                </a:solidFill>
              </a:defRPr>
            </a:lvl1pPr>
          </a:lstStyle>
          <a:p>
            <a:fld id="{CFB8C4AC-FAA1-884B-8696-F5EA54219DC7}" type="slidenum">
              <a:rPr lang="en-US" smtClean="0"/>
              <a:pPr/>
              <a:t>‹#›</a:t>
            </a:fld>
            <a:endParaRPr lang="en-US" dirty="0"/>
          </a:p>
        </p:txBody>
      </p:sp>
    </p:spTree>
    <p:extLst>
      <p:ext uri="{BB962C8B-B14F-4D97-AF65-F5344CB8AC3E}">
        <p14:creationId xmlns:p14="http://schemas.microsoft.com/office/powerpoint/2010/main" val="25562254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ain Title Slide - Teal Blue 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B39EC0-2443-574D-4479-48923AD4E12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flipH="1">
            <a:off x="-76200" y="-42862"/>
            <a:ext cx="12344400" cy="6943725"/>
          </a:xfrm>
          <a:prstGeom prst="rect">
            <a:avLst/>
          </a:prstGeom>
        </p:spPr>
      </p:pic>
      <p:sp>
        <p:nvSpPr>
          <p:cNvPr id="10" name="Title 1">
            <a:extLst>
              <a:ext uri="{FF2B5EF4-FFF2-40B4-BE49-F238E27FC236}">
                <a16:creationId xmlns:a16="http://schemas.microsoft.com/office/drawing/2014/main" id="{0ED2F246-F16D-FC8E-50E1-B507896DAA57}"/>
              </a:ext>
            </a:extLst>
          </p:cNvPr>
          <p:cNvSpPr>
            <a:spLocks noGrp="1"/>
          </p:cNvSpPr>
          <p:nvPr>
            <p:ph type="ctrTitle"/>
          </p:nvPr>
        </p:nvSpPr>
        <p:spPr>
          <a:xfrm>
            <a:off x="818321" y="655095"/>
            <a:ext cx="6163491" cy="2387600"/>
          </a:xfrm>
        </p:spPr>
        <p:txBody>
          <a:bodyPr anchor="b">
            <a:normAutofit/>
          </a:bodyPr>
          <a:lstStyle>
            <a:lvl1pPr algn="l">
              <a:defRPr sz="4800">
                <a:solidFill>
                  <a:schemeClr val="bg1"/>
                </a:solidFill>
                <a:latin typeface="Georgia" panose="02040502050405020303" pitchFamily="18" charset="0"/>
              </a:defRPr>
            </a:lvl1pPr>
          </a:lstStyle>
          <a:p>
            <a:r>
              <a:rPr lang="en-US" dirty="0"/>
              <a:t>Click to edit Master title style</a:t>
            </a:r>
          </a:p>
        </p:txBody>
      </p:sp>
      <p:sp>
        <p:nvSpPr>
          <p:cNvPr id="11" name="Subtitle 2">
            <a:extLst>
              <a:ext uri="{FF2B5EF4-FFF2-40B4-BE49-F238E27FC236}">
                <a16:creationId xmlns:a16="http://schemas.microsoft.com/office/drawing/2014/main" id="{FD05043D-5899-5321-2554-A3C19BC7C4FF}"/>
              </a:ext>
            </a:extLst>
          </p:cNvPr>
          <p:cNvSpPr>
            <a:spLocks noGrp="1"/>
          </p:cNvSpPr>
          <p:nvPr>
            <p:ph type="subTitle" idx="1"/>
          </p:nvPr>
        </p:nvSpPr>
        <p:spPr>
          <a:xfrm>
            <a:off x="818321" y="3070784"/>
            <a:ext cx="6163491" cy="881730"/>
          </a:xfrm>
        </p:spPr>
        <p:txBody>
          <a:bodyPr>
            <a:normAutofit/>
          </a:bodyPr>
          <a:lstStyle>
            <a:lvl1pPr marL="0" indent="0" algn="l">
              <a:buNone/>
              <a:defRPr sz="2800">
                <a:solidFill>
                  <a:schemeClr val="bg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Text Placeholder 24">
            <a:extLst>
              <a:ext uri="{FF2B5EF4-FFF2-40B4-BE49-F238E27FC236}">
                <a16:creationId xmlns:a16="http://schemas.microsoft.com/office/drawing/2014/main" id="{55E7A5CD-2BEE-4345-4488-8FEF937EDC61}"/>
              </a:ext>
            </a:extLst>
          </p:cNvPr>
          <p:cNvSpPr>
            <a:spLocks noGrp="1"/>
          </p:cNvSpPr>
          <p:nvPr>
            <p:ph type="body" sz="quarter" idx="13"/>
          </p:nvPr>
        </p:nvSpPr>
        <p:spPr>
          <a:xfrm>
            <a:off x="818320" y="4281308"/>
            <a:ext cx="6163491" cy="1077408"/>
          </a:xfrm>
        </p:spPr>
        <p:txBody>
          <a:bodyPr>
            <a:norm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22" name="Picture 21" descr="DRPT Logo">
            <a:extLst>
              <a:ext uri="{FF2B5EF4-FFF2-40B4-BE49-F238E27FC236}">
                <a16:creationId xmlns:a16="http://schemas.microsoft.com/office/drawing/2014/main" id="{B0F5C034-03AB-7C0A-FC41-E5ED21AF144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5160" y="5538103"/>
            <a:ext cx="1955132" cy="879809"/>
          </a:xfrm>
          <a:prstGeom prst="rect">
            <a:avLst/>
          </a:prstGeom>
        </p:spPr>
      </p:pic>
      <p:sp>
        <p:nvSpPr>
          <p:cNvPr id="15" name="Freeform 14">
            <a:extLst>
              <a:ext uri="{FF2B5EF4-FFF2-40B4-BE49-F238E27FC236}">
                <a16:creationId xmlns:a16="http://schemas.microsoft.com/office/drawing/2014/main" id="{FF8C5B35-2651-6DE9-9235-6D7A603C01CB}"/>
              </a:ext>
              <a:ext uri="{C183D7F6-B498-43B3-948B-1728B52AA6E4}">
                <adec:decorative xmlns:adec="http://schemas.microsoft.com/office/drawing/2017/decorative" val="1"/>
              </a:ext>
            </a:extLst>
          </p:cNvPr>
          <p:cNvSpPr/>
          <p:nvPr userDrawn="1"/>
        </p:nvSpPr>
        <p:spPr>
          <a:xfrm>
            <a:off x="7341262" y="-2"/>
            <a:ext cx="4883106" cy="6858002"/>
          </a:xfrm>
          <a:custGeom>
            <a:avLst/>
            <a:gdLst>
              <a:gd name="connsiteX0" fmla="*/ 1076301 w 4883106"/>
              <a:gd name="connsiteY0" fmla="*/ 0 h 6858002"/>
              <a:gd name="connsiteX1" fmla="*/ 4883106 w 4883106"/>
              <a:gd name="connsiteY1" fmla="*/ 0 h 6858002"/>
              <a:gd name="connsiteX2" fmla="*/ 4883106 w 4883106"/>
              <a:gd name="connsiteY2" fmla="*/ 6858002 h 6858002"/>
              <a:gd name="connsiteX3" fmla="*/ 1076299 w 4883106"/>
              <a:gd name="connsiteY3" fmla="*/ 6858002 h 6858002"/>
              <a:gd name="connsiteX4" fmla="*/ 988248 w 4883106"/>
              <a:gd name="connsiteY4" fmla="*/ 6744738 h 6858002"/>
              <a:gd name="connsiteX5" fmla="*/ 0 w 4883106"/>
              <a:gd name="connsiteY5" fmla="*/ 3429002 h 6858002"/>
              <a:gd name="connsiteX6" fmla="*/ 988248 w 4883106"/>
              <a:gd name="connsiteY6" fmla="*/ 11326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3106" h="6858002">
                <a:moveTo>
                  <a:pt x="1076301" y="0"/>
                </a:moveTo>
                <a:lnTo>
                  <a:pt x="4883106" y="0"/>
                </a:lnTo>
                <a:lnTo>
                  <a:pt x="4883106" y="6858002"/>
                </a:lnTo>
                <a:lnTo>
                  <a:pt x="1076299" y="6858002"/>
                </a:lnTo>
                <a:lnTo>
                  <a:pt x="988248" y="6744738"/>
                </a:lnTo>
                <a:cubicBezTo>
                  <a:pt x="381146" y="5925330"/>
                  <a:pt x="0" y="4743265"/>
                  <a:pt x="0" y="3429002"/>
                </a:cubicBezTo>
                <a:cubicBezTo>
                  <a:pt x="0" y="2114740"/>
                  <a:pt x="381146" y="932674"/>
                  <a:pt x="988248" y="11326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3DF4E79A-A58E-B699-23A2-914617CF0DE4}"/>
              </a:ext>
            </a:extLst>
          </p:cNvPr>
          <p:cNvSpPr>
            <a:spLocks noGrp="1"/>
          </p:cNvSpPr>
          <p:nvPr>
            <p:ph type="pic" sz="quarter" idx="12"/>
          </p:nvPr>
        </p:nvSpPr>
        <p:spPr>
          <a:xfrm>
            <a:off x="7507308" y="-2"/>
            <a:ext cx="4684692" cy="6858000"/>
          </a:xfrm>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txBody>
          <a:bodyPr wrap="square">
            <a:noAutofit/>
          </a:bodyPr>
          <a:lstStyle/>
          <a:p>
            <a:endParaRPr lang="en-US" dirty="0"/>
          </a:p>
        </p:txBody>
      </p:sp>
      <p:sp>
        <p:nvSpPr>
          <p:cNvPr id="8" name="Slide Number Placeholder 7">
            <a:extLst>
              <a:ext uri="{FF2B5EF4-FFF2-40B4-BE49-F238E27FC236}">
                <a16:creationId xmlns:a16="http://schemas.microsoft.com/office/drawing/2014/main" id="{55FBBD2B-5325-9992-662C-5021C5D6DF29}"/>
              </a:ext>
            </a:extLst>
          </p:cNvPr>
          <p:cNvSpPr>
            <a:spLocks noGrp="1"/>
          </p:cNvSpPr>
          <p:nvPr>
            <p:ph type="sldNum" sz="quarter" idx="11"/>
          </p:nvPr>
        </p:nvSpPr>
        <p:spPr>
          <a:xfrm>
            <a:off x="274320" y="6356350"/>
            <a:ext cx="2382430" cy="365125"/>
          </a:xfrm>
        </p:spPr>
        <p:txBody>
          <a:bodyPr/>
          <a:lstStyle>
            <a:lvl1pPr>
              <a:defRPr>
                <a:solidFill>
                  <a:schemeClr val="bg1"/>
                </a:solidFill>
              </a:defRPr>
            </a:lvl1pPr>
          </a:lstStyle>
          <a:p>
            <a:fld id="{CFB8C4AC-FAA1-884B-8696-F5EA54219DC7}" type="slidenum">
              <a:rPr lang="en-US" smtClean="0"/>
              <a:pPr/>
              <a:t>‹#›</a:t>
            </a:fld>
            <a:endParaRPr lang="en-US" dirty="0"/>
          </a:p>
        </p:txBody>
      </p:sp>
    </p:spTree>
    <p:extLst>
      <p:ext uri="{BB962C8B-B14F-4D97-AF65-F5344CB8AC3E}">
        <p14:creationId xmlns:p14="http://schemas.microsoft.com/office/powerpoint/2010/main" val="4054632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ain Title Slide - Green Blue 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57556B-F7A2-B05C-3F57-ED0B88CB329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flipH="1">
            <a:off x="-76200" y="-42863"/>
            <a:ext cx="12344400" cy="6943726"/>
          </a:xfrm>
          <a:prstGeom prst="rect">
            <a:avLst/>
          </a:prstGeom>
        </p:spPr>
      </p:pic>
      <p:sp>
        <p:nvSpPr>
          <p:cNvPr id="11" name="Title 1">
            <a:extLst>
              <a:ext uri="{FF2B5EF4-FFF2-40B4-BE49-F238E27FC236}">
                <a16:creationId xmlns:a16="http://schemas.microsoft.com/office/drawing/2014/main" id="{DCA78C64-302C-D7E9-0683-70D501F9905E}"/>
              </a:ext>
            </a:extLst>
          </p:cNvPr>
          <p:cNvSpPr>
            <a:spLocks noGrp="1"/>
          </p:cNvSpPr>
          <p:nvPr>
            <p:ph type="ctrTitle"/>
          </p:nvPr>
        </p:nvSpPr>
        <p:spPr>
          <a:xfrm>
            <a:off x="818321" y="655095"/>
            <a:ext cx="6163491" cy="2387600"/>
          </a:xfrm>
        </p:spPr>
        <p:txBody>
          <a:bodyPr anchor="b">
            <a:normAutofit/>
          </a:bodyPr>
          <a:lstStyle>
            <a:lvl1pPr algn="l">
              <a:defRPr sz="4800">
                <a:solidFill>
                  <a:schemeClr val="bg1"/>
                </a:solidFill>
                <a:latin typeface="Georgia" panose="02040502050405020303" pitchFamily="18" charset="0"/>
              </a:defRPr>
            </a:lvl1pPr>
          </a:lstStyle>
          <a:p>
            <a:r>
              <a:rPr lang="en-US" dirty="0"/>
              <a:t>Click to edit Master title style</a:t>
            </a:r>
          </a:p>
        </p:txBody>
      </p:sp>
      <p:sp>
        <p:nvSpPr>
          <p:cNvPr id="12" name="Subtitle 2">
            <a:extLst>
              <a:ext uri="{FF2B5EF4-FFF2-40B4-BE49-F238E27FC236}">
                <a16:creationId xmlns:a16="http://schemas.microsoft.com/office/drawing/2014/main" id="{858A43BB-328D-62EB-91A1-070DB768D03A}"/>
              </a:ext>
            </a:extLst>
          </p:cNvPr>
          <p:cNvSpPr>
            <a:spLocks noGrp="1"/>
          </p:cNvSpPr>
          <p:nvPr>
            <p:ph type="subTitle" idx="1"/>
          </p:nvPr>
        </p:nvSpPr>
        <p:spPr>
          <a:xfrm>
            <a:off x="818321" y="3070784"/>
            <a:ext cx="6163491" cy="881730"/>
          </a:xfrm>
        </p:spPr>
        <p:txBody>
          <a:bodyPr>
            <a:normAutofit/>
          </a:bodyPr>
          <a:lstStyle>
            <a:lvl1pPr marL="0" indent="0" algn="l">
              <a:buNone/>
              <a:defRPr sz="2800">
                <a:solidFill>
                  <a:schemeClr val="bg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7" name="Text Placeholder 24">
            <a:extLst>
              <a:ext uri="{FF2B5EF4-FFF2-40B4-BE49-F238E27FC236}">
                <a16:creationId xmlns:a16="http://schemas.microsoft.com/office/drawing/2014/main" id="{71D87F8D-C5B3-898B-F7AD-43CC6770355F}"/>
              </a:ext>
            </a:extLst>
          </p:cNvPr>
          <p:cNvSpPr>
            <a:spLocks noGrp="1"/>
          </p:cNvSpPr>
          <p:nvPr>
            <p:ph type="body" sz="quarter" idx="13"/>
          </p:nvPr>
        </p:nvSpPr>
        <p:spPr>
          <a:xfrm>
            <a:off x="818320" y="4281308"/>
            <a:ext cx="6163491" cy="1077408"/>
          </a:xfrm>
        </p:spPr>
        <p:txBody>
          <a:bodyPr>
            <a:norm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18" name="Picture 17" descr="DRPT Logo">
            <a:extLst>
              <a:ext uri="{FF2B5EF4-FFF2-40B4-BE49-F238E27FC236}">
                <a16:creationId xmlns:a16="http://schemas.microsoft.com/office/drawing/2014/main" id="{19056127-48E7-86AA-288D-D561B0F7635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5160" y="5538103"/>
            <a:ext cx="1955132" cy="879809"/>
          </a:xfrm>
          <a:prstGeom prst="rect">
            <a:avLst/>
          </a:prstGeom>
        </p:spPr>
      </p:pic>
      <p:sp>
        <p:nvSpPr>
          <p:cNvPr id="15" name="Freeform 14">
            <a:extLst>
              <a:ext uri="{FF2B5EF4-FFF2-40B4-BE49-F238E27FC236}">
                <a16:creationId xmlns:a16="http://schemas.microsoft.com/office/drawing/2014/main" id="{9C171F27-704E-4A6E-3AEF-BA5533DCAAD3}"/>
              </a:ext>
              <a:ext uri="{C183D7F6-B498-43B3-948B-1728B52AA6E4}">
                <adec:decorative xmlns:adec="http://schemas.microsoft.com/office/drawing/2017/decorative" val="1"/>
              </a:ext>
            </a:extLst>
          </p:cNvPr>
          <p:cNvSpPr/>
          <p:nvPr userDrawn="1"/>
        </p:nvSpPr>
        <p:spPr>
          <a:xfrm>
            <a:off x="7341262" y="-2"/>
            <a:ext cx="4883106" cy="6858002"/>
          </a:xfrm>
          <a:custGeom>
            <a:avLst/>
            <a:gdLst>
              <a:gd name="connsiteX0" fmla="*/ 1076301 w 4883106"/>
              <a:gd name="connsiteY0" fmla="*/ 0 h 6858002"/>
              <a:gd name="connsiteX1" fmla="*/ 4883106 w 4883106"/>
              <a:gd name="connsiteY1" fmla="*/ 0 h 6858002"/>
              <a:gd name="connsiteX2" fmla="*/ 4883106 w 4883106"/>
              <a:gd name="connsiteY2" fmla="*/ 6858002 h 6858002"/>
              <a:gd name="connsiteX3" fmla="*/ 1076299 w 4883106"/>
              <a:gd name="connsiteY3" fmla="*/ 6858002 h 6858002"/>
              <a:gd name="connsiteX4" fmla="*/ 988248 w 4883106"/>
              <a:gd name="connsiteY4" fmla="*/ 6744738 h 6858002"/>
              <a:gd name="connsiteX5" fmla="*/ 0 w 4883106"/>
              <a:gd name="connsiteY5" fmla="*/ 3429002 h 6858002"/>
              <a:gd name="connsiteX6" fmla="*/ 988248 w 4883106"/>
              <a:gd name="connsiteY6" fmla="*/ 11326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3106" h="6858002">
                <a:moveTo>
                  <a:pt x="1076301" y="0"/>
                </a:moveTo>
                <a:lnTo>
                  <a:pt x="4883106" y="0"/>
                </a:lnTo>
                <a:lnTo>
                  <a:pt x="4883106" y="6858002"/>
                </a:lnTo>
                <a:lnTo>
                  <a:pt x="1076299" y="6858002"/>
                </a:lnTo>
                <a:lnTo>
                  <a:pt x="988248" y="6744738"/>
                </a:lnTo>
                <a:cubicBezTo>
                  <a:pt x="381146" y="5925330"/>
                  <a:pt x="0" y="4743265"/>
                  <a:pt x="0" y="3429002"/>
                </a:cubicBezTo>
                <a:cubicBezTo>
                  <a:pt x="0" y="2114740"/>
                  <a:pt x="381146" y="932674"/>
                  <a:pt x="988248" y="11326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1E82A456-CA2D-B61F-9594-9DFC94900736}"/>
              </a:ext>
            </a:extLst>
          </p:cNvPr>
          <p:cNvSpPr>
            <a:spLocks noGrp="1"/>
          </p:cNvSpPr>
          <p:nvPr>
            <p:ph type="pic" sz="quarter" idx="12"/>
          </p:nvPr>
        </p:nvSpPr>
        <p:spPr>
          <a:xfrm>
            <a:off x="7507308" y="-2"/>
            <a:ext cx="4684692" cy="6858000"/>
          </a:xfrm>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txBody>
          <a:bodyPr wrap="square">
            <a:noAutofit/>
          </a:bodyPr>
          <a:lstStyle/>
          <a:p>
            <a:endParaRPr lang="en-US"/>
          </a:p>
        </p:txBody>
      </p:sp>
      <p:sp>
        <p:nvSpPr>
          <p:cNvPr id="8" name="Slide Number Placeholder 7">
            <a:extLst>
              <a:ext uri="{FF2B5EF4-FFF2-40B4-BE49-F238E27FC236}">
                <a16:creationId xmlns:a16="http://schemas.microsoft.com/office/drawing/2014/main" id="{55FBBD2B-5325-9992-662C-5021C5D6DF29}"/>
              </a:ext>
            </a:extLst>
          </p:cNvPr>
          <p:cNvSpPr>
            <a:spLocks noGrp="1"/>
          </p:cNvSpPr>
          <p:nvPr>
            <p:ph type="sldNum" sz="quarter" idx="11"/>
          </p:nvPr>
        </p:nvSpPr>
        <p:spPr>
          <a:xfrm>
            <a:off x="274320" y="6356350"/>
            <a:ext cx="2382430" cy="365125"/>
          </a:xfrm>
        </p:spPr>
        <p:txBody>
          <a:bodyPr/>
          <a:lstStyle>
            <a:lvl1pPr>
              <a:defRPr>
                <a:solidFill>
                  <a:schemeClr val="bg1"/>
                </a:solidFill>
              </a:defRPr>
            </a:lvl1pPr>
          </a:lstStyle>
          <a:p>
            <a:fld id="{CFB8C4AC-FAA1-884B-8696-F5EA54219DC7}" type="slidenum">
              <a:rPr lang="en-US" smtClean="0"/>
              <a:pPr/>
              <a:t>‹#›</a:t>
            </a:fld>
            <a:endParaRPr lang="en-US" dirty="0"/>
          </a:p>
        </p:txBody>
      </p:sp>
    </p:spTree>
    <p:extLst>
      <p:ext uri="{BB962C8B-B14F-4D97-AF65-F5344CB8AC3E}">
        <p14:creationId xmlns:p14="http://schemas.microsoft.com/office/powerpoint/2010/main" val="38755177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ain Title Slide - Purple Blue 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9955BD1-DCF0-5820-7D65-5658DC5BA53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flipH="1">
            <a:off x="-76200" y="-42863"/>
            <a:ext cx="12344400" cy="6943726"/>
          </a:xfrm>
          <a:prstGeom prst="rect">
            <a:avLst/>
          </a:prstGeom>
        </p:spPr>
      </p:pic>
      <p:sp>
        <p:nvSpPr>
          <p:cNvPr id="11" name="Title 1">
            <a:extLst>
              <a:ext uri="{FF2B5EF4-FFF2-40B4-BE49-F238E27FC236}">
                <a16:creationId xmlns:a16="http://schemas.microsoft.com/office/drawing/2014/main" id="{7B7D74FB-B048-F1AB-43D7-80D2C6CEFF56}"/>
              </a:ext>
            </a:extLst>
          </p:cNvPr>
          <p:cNvSpPr>
            <a:spLocks noGrp="1"/>
          </p:cNvSpPr>
          <p:nvPr>
            <p:ph type="ctrTitle"/>
          </p:nvPr>
        </p:nvSpPr>
        <p:spPr>
          <a:xfrm>
            <a:off x="818321" y="655095"/>
            <a:ext cx="6163491" cy="2387600"/>
          </a:xfrm>
        </p:spPr>
        <p:txBody>
          <a:bodyPr anchor="b">
            <a:normAutofit/>
          </a:bodyPr>
          <a:lstStyle>
            <a:lvl1pPr algn="l">
              <a:defRPr sz="4800">
                <a:solidFill>
                  <a:schemeClr val="bg1"/>
                </a:solidFill>
                <a:latin typeface="Georgia" panose="02040502050405020303" pitchFamily="18" charset="0"/>
              </a:defRPr>
            </a:lvl1pPr>
          </a:lstStyle>
          <a:p>
            <a:r>
              <a:rPr lang="en-US" dirty="0"/>
              <a:t>Click to edit Master title style</a:t>
            </a:r>
          </a:p>
        </p:txBody>
      </p:sp>
      <p:sp>
        <p:nvSpPr>
          <p:cNvPr id="12" name="Subtitle 2">
            <a:extLst>
              <a:ext uri="{FF2B5EF4-FFF2-40B4-BE49-F238E27FC236}">
                <a16:creationId xmlns:a16="http://schemas.microsoft.com/office/drawing/2014/main" id="{3674CB17-E824-459B-6EE1-39FCE93C8C54}"/>
              </a:ext>
            </a:extLst>
          </p:cNvPr>
          <p:cNvSpPr>
            <a:spLocks noGrp="1"/>
          </p:cNvSpPr>
          <p:nvPr>
            <p:ph type="subTitle" idx="1"/>
          </p:nvPr>
        </p:nvSpPr>
        <p:spPr>
          <a:xfrm>
            <a:off x="818321" y="3070784"/>
            <a:ext cx="6163491" cy="881730"/>
          </a:xfrm>
        </p:spPr>
        <p:txBody>
          <a:bodyPr>
            <a:normAutofit/>
          </a:bodyPr>
          <a:lstStyle>
            <a:lvl1pPr marL="0" indent="0" algn="l">
              <a:buNone/>
              <a:defRPr sz="2800">
                <a:solidFill>
                  <a:schemeClr val="bg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8" name="Picture 17" descr="DRPT Logo">
            <a:extLst>
              <a:ext uri="{FF2B5EF4-FFF2-40B4-BE49-F238E27FC236}">
                <a16:creationId xmlns:a16="http://schemas.microsoft.com/office/drawing/2014/main" id="{5B489E16-3D3F-669E-AD37-17727235B14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65160" y="5538103"/>
            <a:ext cx="1955132" cy="879809"/>
          </a:xfrm>
          <a:prstGeom prst="rect">
            <a:avLst/>
          </a:prstGeom>
        </p:spPr>
      </p:pic>
      <p:sp>
        <p:nvSpPr>
          <p:cNvPr id="17" name="Text Placeholder 24">
            <a:extLst>
              <a:ext uri="{FF2B5EF4-FFF2-40B4-BE49-F238E27FC236}">
                <a16:creationId xmlns:a16="http://schemas.microsoft.com/office/drawing/2014/main" id="{EDACD49F-4A0F-7836-C65A-57C2349E1B58}"/>
              </a:ext>
            </a:extLst>
          </p:cNvPr>
          <p:cNvSpPr>
            <a:spLocks noGrp="1"/>
          </p:cNvSpPr>
          <p:nvPr>
            <p:ph type="body" sz="quarter" idx="13"/>
          </p:nvPr>
        </p:nvSpPr>
        <p:spPr>
          <a:xfrm>
            <a:off x="818320" y="4281308"/>
            <a:ext cx="6163491" cy="1077408"/>
          </a:xfrm>
        </p:spPr>
        <p:txBody>
          <a:bodyPr>
            <a:normAutofit/>
          </a:bodyPr>
          <a:lstStyle>
            <a:lvl1pPr marL="0" indent="0">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5" name="Freeform 14">
            <a:extLst>
              <a:ext uri="{FF2B5EF4-FFF2-40B4-BE49-F238E27FC236}">
                <a16:creationId xmlns:a16="http://schemas.microsoft.com/office/drawing/2014/main" id="{0AD7D25B-C986-1638-8B84-3D5633A4BFF4}"/>
              </a:ext>
              <a:ext uri="{C183D7F6-B498-43B3-948B-1728B52AA6E4}">
                <adec:decorative xmlns:adec="http://schemas.microsoft.com/office/drawing/2017/decorative" val="1"/>
              </a:ext>
            </a:extLst>
          </p:cNvPr>
          <p:cNvSpPr/>
          <p:nvPr userDrawn="1"/>
        </p:nvSpPr>
        <p:spPr>
          <a:xfrm>
            <a:off x="7341262" y="-2"/>
            <a:ext cx="4883106" cy="6858002"/>
          </a:xfrm>
          <a:custGeom>
            <a:avLst/>
            <a:gdLst>
              <a:gd name="connsiteX0" fmla="*/ 1076301 w 4883106"/>
              <a:gd name="connsiteY0" fmla="*/ 0 h 6858002"/>
              <a:gd name="connsiteX1" fmla="*/ 4883106 w 4883106"/>
              <a:gd name="connsiteY1" fmla="*/ 0 h 6858002"/>
              <a:gd name="connsiteX2" fmla="*/ 4883106 w 4883106"/>
              <a:gd name="connsiteY2" fmla="*/ 6858002 h 6858002"/>
              <a:gd name="connsiteX3" fmla="*/ 1076299 w 4883106"/>
              <a:gd name="connsiteY3" fmla="*/ 6858002 h 6858002"/>
              <a:gd name="connsiteX4" fmla="*/ 988248 w 4883106"/>
              <a:gd name="connsiteY4" fmla="*/ 6744738 h 6858002"/>
              <a:gd name="connsiteX5" fmla="*/ 0 w 4883106"/>
              <a:gd name="connsiteY5" fmla="*/ 3429002 h 6858002"/>
              <a:gd name="connsiteX6" fmla="*/ 988248 w 4883106"/>
              <a:gd name="connsiteY6" fmla="*/ 11326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3106" h="6858002">
                <a:moveTo>
                  <a:pt x="1076301" y="0"/>
                </a:moveTo>
                <a:lnTo>
                  <a:pt x="4883106" y="0"/>
                </a:lnTo>
                <a:lnTo>
                  <a:pt x="4883106" y="6858002"/>
                </a:lnTo>
                <a:lnTo>
                  <a:pt x="1076299" y="6858002"/>
                </a:lnTo>
                <a:lnTo>
                  <a:pt x="988248" y="6744738"/>
                </a:lnTo>
                <a:cubicBezTo>
                  <a:pt x="381146" y="5925330"/>
                  <a:pt x="0" y="4743265"/>
                  <a:pt x="0" y="3429002"/>
                </a:cubicBezTo>
                <a:cubicBezTo>
                  <a:pt x="0" y="2114740"/>
                  <a:pt x="381146" y="932674"/>
                  <a:pt x="988248" y="11326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D127B1B5-8DF8-8CA5-64C0-92FB9F895279}"/>
              </a:ext>
            </a:extLst>
          </p:cNvPr>
          <p:cNvSpPr>
            <a:spLocks noGrp="1"/>
          </p:cNvSpPr>
          <p:nvPr>
            <p:ph type="pic" sz="quarter" idx="12"/>
          </p:nvPr>
        </p:nvSpPr>
        <p:spPr>
          <a:xfrm>
            <a:off x="7507308" y="-2"/>
            <a:ext cx="4684692" cy="6858000"/>
          </a:xfrm>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txBody>
          <a:bodyPr wrap="square">
            <a:noAutofit/>
          </a:bodyPr>
          <a:lstStyle/>
          <a:p>
            <a:endParaRPr lang="en-US"/>
          </a:p>
        </p:txBody>
      </p:sp>
      <p:sp>
        <p:nvSpPr>
          <p:cNvPr id="8" name="Slide Number Placeholder 7">
            <a:extLst>
              <a:ext uri="{FF2B5EF4-FFF2-40B4-BE49-F238E27FC236}">
                <a16:creationId xmlns:a16="http://schemas.microsoft.com/office/drawing/2014/main" id="{55FBBD2B-5325-9992-662C-5021C5D6DF29}"/>
              </a:ext>
            </a:extLst>
          </p:cNvPr>
          <p:cNvSpPr>
            <a:spLocks noGrp="1"/>
          </p:cNvSpPr>
          <p:nvPr>
            <p:ph type="sldNum" sz="quarter" idx="11"/>
          </p:nvPr>
        </p:nvSpPr>
        <p:spPr>
          <a:xfrm>
            <a:off x="274320" y="6356350"/>
            <a:ext cx="2382430" cy="365125"/>
          </a:xfrm>
        </p:spPr>
        <p:txBody>
          <a:bodyPr/>
          <a:lstStyle>
            <a:lvl1pPr>
              <a:defRPr>
                <a:solidFill>
                  <a:schemeClr val="bg1"/>
                </a:solidFill>
              </a:defRPr>
            </a:lvl1pPr>
          </a:lstStyle>
          <a:p>
            <a:fld id="{CFB8C4AC-FAA1-884B-8696-F5EA54219DC7}" type="slidenum">
              <a:rPr lang="en-US" smtClean="0"/>
              <a:pPr/>
              <a:t>‹#›</a:t>
            </a:fld>
            <a:endParaRPr lang="en-US" dirty="0"/>
          </a:p>
        </p:txBody>
      </p:sp>
    </p:spTree>
    <p:extLst>
      <p:ext uri="{BB962C8B-B14F-4D97-AF65-F5344CB8AC3E}">
        <p14:creationId xmlns:p14="http://schemas.microsoft.com/office/powerpoint/2010/main" val="170767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7E929C-B4F4-0C42-8552-844C1E365D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93" y="0"/>
            <a:ext cx="12192000" cy="1485900"/>
          </a:xfrm>
          <a:prstGeom prst="rect">
            <a:avLst/>
          </a:prstGeom>
        </p:spPr>
      </p:pic>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6013" y="136525"/>
            <a:ext cx="11639974"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6013" y="1825625"/>
            <a:ext cx="11639974" cy="4351338"/>
          </a:xfrm>
        </p:spPr>
        <p:txBody>
          <a:bodyPr>
            <a:normAutofit/>
          </a:bodyPr>
          <a:lstStyle>
            <a:lvl1pPr>
              <a:buClr>
                <a:schemeClr val="accent1"/>
              </a:buCl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6013" y="6356350"/>
            <a:ext cx="1729509" cy="365125"/>
          </a:xfrm>
        </p:spPr>
        <p:txBody>
          <a:bodyPr/>
          <a:lstStyle>
            <a:lvl1pPr algn="l">
              <a:defRPr/>
            </a:lvl1pPr>
          </a:lstStyle>
          <a:p>
            <a:fld id="{CFB8C4AC-FAA1-884B-8696-F5EA54219DC7}" type="slidenum">
              <a:rPr lang="en-US" smtClean="0"/>
              <a:pPr/>
              <a:t>‹#›</a:t>
            </a:fld>
            <a:endParaRPr lang="en-US"/>
          </a:p>
        </p:txBody>
      </p:sp>
      <p:pic>
        <p:nvPicPr>
          <p:cNvPr id="16" name="Picture 15" descr="Virginia Department of Rail and Public Transportation">
            <a:extLst>
              <a:ext uri="{FF2B5EF4-FFF2-40B4-BE49-F238E27FC236}">
                <a16:creationId xmlns:a16="http://schemas.microsoft.com/office/drawing/2014/main" id="{034F4374-2924-B6F8-5C56-94EB720ED76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31728731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itle + Two Column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4E43B37-0F56-7B3C-D3F4-38D3287BD87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93" y="0"/>
            <a:ext cx="12192000" cy="1485900"/>
          </a:xfrm>
          <a:prstGeom prst="rect">
            <a:avLst/>
          </a:prstGeom>
        </p:spPr>
      </p:pic>
      <p:sp>
        <p:nvSpPr>
          <p:cNvPr id="2" name="Title 1">
            <a:extLst>
              <a:ext uri="{FF2B5EF4-FFF2-40B4-BE49-F238E27FC236}">
                <a16:creationId xmlns:a16="http://schemas.microsoft.com/office/drawing/2014/main" id="{D9C72427-9148-EC10-6CB0-8C7DE79D8658}"/>
              </a:ext>
            </a:extLst>
          </p:cNvPr>
          <p:cNvSpPr>
            <a:spLocks noGrp="1"/>
          </p:cNvSpPr>
          <p:nvPr>
            <p:ph type="title"/>
          </p:nvPr>
        </p:nvSpPr>
        <p:spPr>
          <a:xfrm>
            <a:off x="274319" y="136525"/>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BC801ED-039F-7D7F-BBCF-18E7D9DCBE7D}"/>
              </a:ext>
            </a:extLst>
          </p:cNvPr>
          <p:cNvSpPr>
            <a:spLocks noGrp="1"/>
          </p:cNvSpPr>
          <p:nvPr>
            <p:ph sz="half" idx="1"/>
          </p:nvPr>
        </p:nvSpPr>
        <p:spPr>
          <a:xfrm>
            <a:off x="274319" y="1825625"/>
            <a:ext cx="571243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6EC2F7-F4CF-242A-C72A-F5D0903511D6}"/>
              </a:ext>
            </a:extLst>
          </p:cNvPr>
          <p:cNvSpPr>
            <a:spLocks noGrp="1"/>
          </p:cNvSpPr>
          <p:nvPr>
            <p:ph sz="half" idx="2"/>
          </p:nvPr>
        </p:nvSpPr>
        <p:spPr>
          <a:xfrm>
            <a:off x="6203057" y="1825625"/>
            <a:ext cx="571243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A500F75-99B9-50D4-AFAC-FA45B265FB46}"/>
              </a:ext>
            </a:extLst>
          </p:cNvPr>
          <p:cNvSpPr>
            <a:spLocks noGrp="1"/>
          </p:cNvSpPr>
          <p:nvPr>
            <p:ph type="sldNum" sz="quarter" idx="12"/>
          </p:nvPr>
        </p:nvSpPr>
        <p:spPr>
          <a:xfrm>
            <a:off x="274320" y="6356350"/>
            <a:ext cx="1729509" cy="365125"/>
          </a:xfrm>
        </p:spPr>
        <p:txBody>
          <a:bodyPr/>
          <a:lstStyle>
            <a:lvl1pPr algn="l">
              <a:defRPr/>
            </a:lvl1pPr>
          </a:lstStyle>
          <a:p>
            <a:fld id="{CFB8C4AC-FAA1-884B-8696-F5EA54219DC7}" type="slidenum">
              <a:rPr lang="en-US" smtClean="0"/>
              <a:pPr/>
              <a:t>‹#›</a:t>
            </a:fld>
            <a:endParaRPr lang="en-US"/>
          </a:p>
        </p:txBody>
      </p:sp>
      <p:pic>
        <p:nvPicPr>
          <p:cNvPr id="11" name="Picture 10" descr="Virginia Department of Rail and Public Transportation">
            <a:extLst>
              <a:ext uri="{FF2B5EF4-FFF2-40B4-BE49-F238E27FC236}">
                <a16:creationId xmlns:a16="http://schemas.microsoft.com/office/drawing/2014/main" id="{A3F090F9-D7EA-6833-7956-F88E29CA7DA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3"/>
            <a:ext cx="5066641" cy="104959"/>
          </a:xfrm>
          <a:prstGeom prst="rect">
            <a:avLst/>
          </a:prstGeom>
        </p:spPr>
      </p:pic>
    </p:spTree>
    <p:extLst>
      <p:ext uri="{BB962C8B-B14F-4D97-AF65-F5344CB8AC3E}">
        <p14:creationId xmlns:p14="http://schemas.microsoft.com/office/powerpoint/2010/main" val="26812563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 Content -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718357-C71F-6C5E-8818-0F41F7B47AC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460500"/>
          </a:xfrm>
          <a:prstGeom prst="rect">
            <a:avLst/>
          </a:prstGeom>
        </p:spPr>
      </p:pic>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6013" y="136525"/>
            <a:ext cx="11639974"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6013" y="1825625"/>
            <a:ext cx="11639974" cy="4351338"/>
          </a:xfrm>
        </p:spPr>
        <p:txBody>
          <a:bodyPr>
            <a:normAutofit/>
          </a:bodyPr>
          <a:lstStyle>
            <a:lvl1pPr>
              <a:buClr>
                <a:srgbClr val="00CE7C"/>
              </a:buClr>
              <a:defRPr sz="2400"/>
            </a:lvl1pPr>
            <a:lvl2pPr>
              <a:buClr>
                <a:srgbClr val="00CE7C"/>
              </a:buClr>
              <a:defRPr sz="2000"/>
            </a:lvl2pPr>
            <a:lvl3pPr>
              <a:buClr>
                <a:srgbClr val="00CE7C"/>
              </a:buClr>
              <a:defRPr sz="1800"/>
            </a:lvl3pPr>
            <a:lvl4pPr>
              <a:buClr>
                <a:srgbClr val="00CE7C"/>
              </a:buClr>
              <a:defRPr sz="1600"/>
            </a:lvl4pPr>
            <a:lvl5pPr>
              <a:buClr>
                <a:srgbClr val="00CE7C"/>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6013" y="6356350"/>
            <a:ext cx="1729509" cy="365125"/>
          </a:xfrm>
        </p:spPr>
        <p:txBody>
          <a:bodyPr/>
          <a:lstStyle>
            <a:lvl1pPr algn="l">
              <a:defRPr/>
            </a:lvl1pPr>
          </a:lstStyle>
          <a:p>
            <a:fld id="{CFB8C4AC-FAA1-884B-8696-F5EA54219DC7}" type="slidenum">
              <a:rPr lang="en-US" smtClean="0"/>
              <a:pPr/>
              <a:t>‹#›</a:t>
            </a:fld>
            <a:endParaRPr lang="en-US"/>
          </a:p>
        </p:txBody>
      </p:sp>
      <p:pic>
        <p:nvPicPr>
          <p:cNvPr id="16" name="Picture 15" descr="Virginia Department of Rail and Public Transportation">
            <a:extLst>
              <a:ext uri="{FF2B5EF4-FFF2-40B4-BE49-F238E27FC236}">
                <a16:creationId xmlns:a16="http://schemas.microsoft.com/office/drawing/2014/main" id="{034F4374-2924-B6F8-5C56-94EB720ED76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8821599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itle + Two Column Content -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CE4AF0-9B87-75BA-35D3-D79380A6909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460500"/>
          </a:xfrm>
          <a:prstGeom prst="rect">
            <a:avLst/>
          </a:prstGeom>
        </p:spPr>
      </p:pic>
      <p:sp>
        <p:nvSpPr>
          <p:cNvPr id="2" name="Title 1">
            <a:extLst>
              <a:ext uri="{FF2B5EF4-FFF2-40B4-BE49-F238E27FC236}">
                <a16:creationId xmlns:a16="http://schemas.microsoft.com/office/drawing/2014/main" id="{D9C72427-9148-EC10-6CB0-8C7DE79D8658}"/>
              </a:ext>
            </a:extLst>
          </p:cNvPr>
          <p:cNvSpPr>
            <a:spLocks noGrp="1"/>
          </p:cNvSpPr>
          <p:nvPr>
            <p:ph type="title"/>
          </p:nvPr>
        </p:nvSpPr>
        <p:spPr>
          <a:xfrm>
            <a:off x="274319" y="136525"/>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BC801ED-039F-7D7F-BBCF-18E7D9DCBE7D}"/>
              </a:ext>
            </a:extLst>
          </p:cNvPr>
          <p:cNvSpPr>
            <a:spLocks noGrp="1"/>
          </p:cNvSpPr>
          <p:nvPr>
            <p:ph sz="half" idx="1"/>
          </p:nvPr>
        </p:nvSpPr>
        <p:spPr>
          <a:xfrm>
            <a:off x="274319" y="1825625"/>
            <a:ext cx="5712439" cy="4351338"/>
          </a:xfrm>
        </p:spPr>
        <p:txBody>
          <a:bodyPr/>
          <a:lstStyle>
            <a:lvl1pPr>
              <a:buClr>
                <a:srgbClr val="00CE7C"/>
              </a:buClr>
              <a:defRPr/>
            </a:lvl1pPr>
            <a:lvl2pPr>
              <a:buClr>
                <a:srgbClr val="00CE7C"/>
              </a:buClr>
              <a:defRPr/>
            </a:lvl2pPr>
            <a:lvl3pPr>
              <a:buClr>
                <a:srgbClr val="00CE7C"/>
              </a:buClr>
              <a:defRPr/>
            </a:lvl3pPr>
            <a:lvl4pPr>
              <a:buClr>
                <a:srgbClr val="00CE7C"/>
              </a:buClr>
              <a:defRPr/>
            </a:lvl4pPr>
            <a:lvl5pPr>
              <a:buClr>
                <a:srgbClr val="00CE7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6EC2F7-F4CF-242A-C72A-F5D0903511D6}"/>
              </a:ext>
            </a:extLst>
          </p:cNvPr>
          <p:cNvSpPr>
            <a:spLocks noGrp="1"/>
          </p:cNvSpPr>
          <p:nvPr>
            <p:ph sz="half" idx="2"/>
          </p:nvPr>
        </p:nvSpPr>
        <p:spPr>
          <a:xfrm>
            <a:off x="6203057" y="1825625"/>
            <a:ext cx="5712439" cy="4351338"/>
          </a:xfrm>
        </p:spPr>
        <p:txBody>
          <a:bodyPr/>
          <a:lstStyle>
            <a:lvl1pPr>
              <a:buClr>
                <a:srgbClr val="00CE7C"/>
              </a:buClr>
              <a:defRPr/>
            </a:lvl1pPr>
            <a:lvl2pPr>
              <a:buClr>
                <a:srgbClr val="00CE7C"/>
              </a:buClr>
              <a:defRPr/>
            </a:lvl2pPr>
            <a:lvl3pPr>
              <a:buClr>
                <a:srgbClr val="00CE7C"/>
              </a:buClr>
              <a:defRPr/>
            </a:lvl3pPr>
            <a:lvl4pPr>
              <a:buClr>
                <a:srgbClr val="00CE7C"/>
              </a:buClr>
              <a:defRPr/>
            </a:lvl4pPr>
            <a:lvl5pPr>
              <a:buClr>
                <a:srgbClr val="00CE7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A500F75-99B9-50D4-AFAC-FA45B265FB46}"/>
              </a:ext>
            </a:extLst>
          </p:cNvPr>
          <p:cNvSpPr>
            <a:spLocks noGrp="1"/>
          </p:cNvSpPr>
          <p:nvPr>
            <p:ph type="sldNum" sz="quarter" idx="12"/>
          </p:nvPr>
        </p:nvSpPr>
        <p:spPr>
          <a:xfrm>
            <a:off x="274320" y="6356350"/>
            <a:ext cx="1729509" cy="365125"/>
          </a:xfrm>
        </p:spPr>
        <p:txBody>
          <a:bodyPr/>
          <a:lstStyle>
            <a:lvl1pPr algn="l">
              <a:defRPr/>
            </a:lvl1pPr>
          </a:lstStyle>
          <a:p>
            <a:fld id="{CFB8C4AC-FAA1-884B-8696-F5EA54219DC7}" type="slidenum">
              <a:rPr lang="en-US" smtClean="0"/>
              <a:pPr/>
              <a:t>‹#›</a:t>
            </a:fld>
            <a:endParaRPr lang="en-US"/>
          </a:p>
        </p:txBody>
      </p:sp>
      <p:pic>
        <p:nvPicPr>
          <p:cNvPr id="11" name="Picture 10" descr="Virginia Department of Rail and Public Transportation">
            <a:extLst>
              <a:ext uri="{FF2B5EF4-FFF2-40B4-BE49-F238E27FC236}">
                <a16:creationId xmlns:a16="http://schemas.microsoft.com/office/drawing/2014/main" id="{A3F090F9-D7EA-6833-7956-F88E29CA7DA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3"/>
            <a:ext cx="5066641" cy="104959"/>
          </a:xfrm>
          <a:prstGeom prst="rect">
            <a:avLst/>
          </a:prstGeom>
        </p:spPr>
      </p:pic>
    </p:spTree>
    <p:extLst>
      <p:ext uri="{BB962C8B-B14F-4D97-AF65-F5344CB8AC3E}">
        <p14:creationId xmlns:p14="http://schemas.microsoft.com/office/powerpoint/2010/main" val="38755829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 Content - Purp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04E9048-5E76-97EA-1555-73527E43133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447800"/>
          </a:xfrm>
          <a:prstGeom prst="rect">
            <a:avLst/>
          </a:prstGeom>
        </p:spPr>
      </p:pic>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6013" y="136525"/>
            <a:ext cx="11639974"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6013" y="1825625"/>
            <a:ext cx="11639974" cy="4351338"/>
          </a:xfrm>
        </p:spPr>
        <p:txBody>
          <a:bodyPr>
            <a:normAutofit/>
          </a:bodyPr>
          <a:lstStyle>
            <a:lvl1pPr>
              <a:buClr>
                <a:srgbClr val="5F249F"/>
              </a:buClr>
              <a:defRPr sz="2400"/>
            </a:lvl1pPr>
            <a:lvl2pPr>
              <a:buClr>
                <a:srgbClr val="5F249F"/>
              </a:buClr>
              <a:defRPr sz="2000"/>
            </a:lvl2pPr>
            <a:lvl3pPr>
              <a:buClr>
                <a:srgbClr val="5F249F"/>
              </a:buClr>
              <a:defRPr sz="1800"/>
            </a:lvl3pPr>
            <a:lvl4pPr>
              <a:buClr>
                <a:srgbClr val="5F249F"/>
              </a:buClr>
              <a:defRPr sz="1600"/>
            </a:lvl4pPr>
            <a:lvl5pPr>
              <a:buClr>
                <a:srgbClr val="5F249F"/>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6013" y="6356350"/>
            <a:ext cx="1729509" cy="365125"/>
          </a:xfrm>
        </p:spPr>
        <p:txBody>
          <a:bodyPr/>
          <a:lstStyle>
            <a:lvl1pPr algn="l">
              <a:defRPr/>
            </a:lvl1pPr>
          </a:lstStyle>
          <a:p>
            <a:fld id="{CFB8C4AC-FAA1-884B-8696-F5EA54219DC7}" type="slidenum">
              <a:rPr lang="en-US" smtClean="0"/>
              <a:pPr/>
              <a:t>‹#›</a:t>
            </a:fld>
            <a:endParaRPr lang="en-US"/>
          </a:p>
        </p:txBody>
      </p:sp>
      <p:pic>
        <p:nvPicPr>
          <p:cNvPr id="16" name="Picture 15" descr="Virginia Department of Rail and Public Transportation">
            <a:extLst>
              <a:ext uri="{FF2B5EF4-FFF2-40B4-BE49-F238E27FC236}">
                <a16:creationId xmlns:a16="http://schemas.microsoft.com/office/drawing/2014/main" id="{034F4374-2924-B6F8-5C56-94EB720ED76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40347217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 Two Column Content - Purp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AB69C4-1AA7-7F6D-CC46-8D4ABA23793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447800"/>
          </a:xfrm>
          <a:prstGeom prst="rect">
            <a:avLst/>
          </a:prstGeom>
        </p:spPr>
      </p:pic>
      <p:sp>
        <p:nvSpPr>
          <p:cNvPr id="2" name="Title 1">
            <a:extLst>
              <a:ext uri="{FF2B5EF4-FFF2-40B4-BE49-F238E27FC236}">
                <a16:creationId xmlns:a16="http://schemas.microsoft.com/office/drawing/2014/main" id="{D9C72427-9148-EC10-6CB0-8C7DE79D8658}"/>
              </a:ext>
            </a:extLst>
          </p:cNvPr>
          <p:cNvSpPr>
            <a:spLocks noGrp="1"/>
          </p:cNvSpPr>
          <p:nvPr>
            <p:ph type="title"/>
          </p:nvPr>
        </p:nvSpPr>
        <p:spPr>
          <a:xfrm>
            <a:off x="274319" y="136525"/>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BC801ED-039F-7D7F-BBCF-18E7D9DCBE7D}"/>
              </a:ext>
            </a:extLst>
          </p:cNvPr>
          <p:cNvSpPr>
            <a:spLocks noGrp="1"/>
          </p:cNvSpPr>
          <p:nvPr>
            <p:ph sz="half" idx="1"/>
          </p:nvPr>
        </p:nvSpPr>
        <p:spPr>
          <a:xfrm>
            <a:off x="274319" y="1825625"/>
            <a:ext cx="5712439" cy="4351338"/>
          </a:xfrm>
        </p:spPr>
        <p:txBody>
          <a:bodyPr/>
          <a:lstStyle>
            <a:lvl1pPr>
              <a:buClr>
                <a:srgbClr val="5F249F"/>
              </a:buClr>
              <a:defRPr/>
            </a:lvl1pPr>
            <a:lvl2pPr>
              <a:buClr>
                <a:srgbClr val="5F249F"/>
              </a:buClr>
              <a:defRPr/>
            </a:lvl2pPr>
            <a:lvl3pPr>
              <a:buClr>
                <a:srgbClr val="5F249F"/>
              </a:buClr>
              <a:defRPr/>
            </a:lvl3pPr>
            <a:lvl4pPr>
              <a:buClr>
                <a:srgbClr val="5F249F"/>
              </a:buClr>
              <a:defRPr/>
            </a:lvl4pPr>
            <a:lvl5pPr>
              <a:buClr>
                <a:srgbClr val="5F249F"/>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6EC2F7-F4CF-242A-C72A-F5D0903511D6}"/>
              </a:ext>
            </a:extLst>
          </p:cNvPr>
          <p:cNvSpPr>
            <a:spLocks noGrp="1"/>
          </p:cNvSpPr>
          <p:nvPr>
            <p:ph sz="half" idx="2"/>
          </p:nvPr>
        </p:nvSpPr>
        <p:spPr>
          <a:xfrm>
            <a:off x="6203057" y="1825625"/>
            <a:ext cx="5712439" cy="4351338"/>
          </a:xfrm>
        </p:spPr>
        <p:txBody>
          <a:bodyPr/>
          <a:lstStyle>
            <a:lvl1pPr>
              <a:buClr>
                <a:srgbClr val="5F249F"/>
              </a:buClr>
              <a:defRPr/>
            </a:lvl1pPr>
            <a:lvl2pPr>
              <a:buClr>
                <a:srgbClr val="5F249F"/>
              </a:buClr>
              <a:defRPr/>
            </a:lvl2pPr>
            <a:lvl3pPr>
              <a:buClr>
                <a:srgbClr val="5F249F"/>
              </a:buClr>
              <a:defRPr/>
            </a:lvl3pPr>
            <a:lvl4pPr>
              <a:buClr>
                <a:srgbClr val="5F249F"/>
              </a:buClr>
              <a:defRPr/>
            </a:lvl4pPr>
            <a:lvl5pPr>
              <a:buClr>
                <a:srgbClr val="5F249F"/>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A500F75-99B9-50D4-AFAC-FA45B265FB46}"/>
              </a:ext>
            </a:extLst>
          </p:cNvPr>
          <p:cNvSpPr>
            <a:spLocks noGrp="1"/>
          </p:cNvSpPr>
          <p:nvPr>
            <p:ph type="sldNum" sz="quarter" idx="12"/>
          </p:nvPr>
        </p:nvSpPr>
        <p:spPr>
          <a:xfrm>
            <a:off x="274320" y="6356350"/>
            <a:ext cx="1729509" cy="365125"/>
          </a:xfrm>
        </p:spPr>
        <p:txBody>
          <a:bodyPr/>
          <a:lstStyle>
            <a:lvl1pPr algn="l">
              <a:defRPr/>
            </a:lvl1pPr>
          </a:lstStyle>
          <a:p>
            <a:fld id="{CFB8C4AC-FAA1-884B-8696-F5EA54219DC7}" type="slidenum">
              <a:rPr lang="en-US" smtClean="0"/>
              <a:pPr/>
              <a:t>‹#›</a:t>
            </a:fld>
            <a:endParaRPr lang="en-US"/>
          </a:p>
        </p:txBody>
      </p:sp>
      <p:pic>
        <p:nvPicPr>
          <p:cNvPr id="11" name="Picture 10" descr="Virginia Department of Rail and Public Transportation">
            <a:extLst>
              <a:ext uri="{FF2B5EF4-FFF2-40B4-BE49-F238E27FC236}">
                <a16:creationId xmlns:a16="http://schemas.microsoft.com/office/drawing/2014/main" id="{A3F090F9-D7EA-6833-7956-F88E29CA7DA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3"/>
            <a:ext cx="5066641" cy="104959"/>
          </a:xfrm>
          <a:prstGeom prst="rect">
            <a:avLst/>
          </a:prstGeom>
        </p:spPr>
      </p:pic>
    </p:spTree>
    <p:extLst>
      <p:ext uri="{BB962C8B-B14F-4D97-AF65-F5344CB8AC3E}">
        <p14:creationId xmlns:p14="http://schemas.microsoft.com/office/powerpoint/2010/main" val="1615665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136525"/>
            <a:ext cx="7680151" cy="1325563"/>
          </a:xfrm>
        </p:spPr>
        <p:txBody>
          <a:bodyPr>
            <a:normAutofit/>
          </a:bodyPr>
          <a:lstStyle>
            <a:lvl1pPr>
              <a:defRPr sz="4000" b="0">
                <a:solidFill>
                  <a:schemeClr val="tx2"/>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1825625"/>
            <a:ext cx="7680151" cy="4351338"/>
          </a:xfrm>
        </p:spPr>
        <p:txBody>
          <a:bodyPr>
            <a:normAutofit/>
          </a:bodyPr>
          <a:lstStyle>
            <a:lvl1pPr>
              <a:buClr>
                <a:schemeClr val="accent1"/>
              </a:buCl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reeform 8">
            <a:extLst>
              <a:ext uri="{FF2B5EF4-FFF2-40B4-BE49-F238E27FC236}">
                <a16:creationId xmlns:a16="http://schemas.microsoft.com/office/drawing/2014/main" id="{AB2B68ED-1197-57E3-D3CF-3D9930F77F19}"/>
              </a:ext>
              <a:ext uri="{C183D7F6-B498-43B3-948B-1728B52AA6E4}">
                <adec:decorative xmlns:adec="http://schemas.microsoft.com/office/drawing/2017/decorative" val="1"/>
              </a:ext>
            </a:extLst>
          </p:cNvPr>
          <p:cNvSpPr/>
          <p:nvPr userDrawn="1"/>
        </p:nvSpPr>
        <p:spPr>
          <a:xfrm>
            <a:off x="8331416" y="0"/>
            <a:ext cx="3892952" cy="6858000"/>
          </a:xfrm>
          <a:custGeom>
            <a:avLst/>
            <a:gdLst>
              <a:gd name="connsiteX0" fmla="*/ 1024240 w 3892952"/>
              <a:gd name="connsiteY0" fmla="*/ 0 h 6858000"/>
              <a:gd name="connsiteX1" fmla="*/ 3892952 w 3892952"/>
              <a:gd name="connsiteY1" fmla="*/ 0 h 6858000"/>
              <a:gd name="connsiteX2" fmla="*/ 3892952 w 3892952"/>
              <a:gd name="connsiteY2" fmla="*/ 6858000 h 6858000"/>
              <a:gd name="connsiteX3" fmla="*/ 1024240 w 3892952"/>
              <a:gd name="connsiteY3" fmla="*/ 6858000 h 6858000"/>
              <a:gd name="connsiteX4" fmla="*/ 940448 w 3892952"/>
              <a:gd name="connsiteY4" fmla="*/ 6744736 h 6858000"/>
              <a:gd name="connsiteX5" fmla="*/ 0 w 3892952"/>
              <a:gd name="connsiteY5" fmla="*/ 3429000 h 6858000"/>
              <a:gd name="connsiteX6" fmla="*/ 940448 w 3892952"/>
              <a:gd name="connsiteY6" fmla="*/ 1132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2952" h="6858000">
                <a:moveTo>
                  <a:pt x="1024240" y="0"/>
                </a:moveTo>
                <a:lnTo>
                  <a:pt x="3892952" y="0"/>
                </a:lnTo>
                <a:lnTo>
                  <a:pt x="3892952" y="6858000"/>
                </a:lnTo>
                <a:lnTo>
                  <a:pt x="1024240" y="6858000"/>
                </a:lnTo>
                <a:lnTo>
                  <a:pt x="940448" y="6744736"/>
                </a:lnTo>
                <a:cubicBezTo>
                  <a:pt x="362711" y="5925328"/>
                  <a:pt x="0" y="4743263"/>
                  <a:pt x="0" y="3429000"/>
                </a:cubicBezTo>
                <a:cubicBezTo>
                  <a:pt x="0" y="2114738"/>
                  <a:pt x="362711" y="932672"/>
                  <a:pt x="940448" y="113265"/>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Picture Placeholder 26">
            <a:extLst>
              <a:ext uri="{FF2B5EF4-FFF2-40B4-BE49-F238E27FC236}">
                <a16:creationId xmlns:a16="http://schemas.microsoft.com/office/drawing/2014/main" id="{612C90BE-42F2-4A54-55CA-D446E6B61F3C}"/>
              </a:ext>
            </a:extLst>
          </p:cNvPr>
          <p:cNvSpPr>
            <a:spLocks noGrp="1"/>
          </p:cNvSpPr>
          <p:nvPr>
            <p:ph type="pic" sz="quarter" idx="13"/>
          </p:nvPr>
        </p:nvSpPr>
        <p:spPr>
          <a:xfrm>
            <a:off x="8507399" y="0"/>
            <a:ext cx="3684602" cy="6858000"/>
          </a:xfrm>
          <a:custGeom>
            <a:avLst/>
            <a:gdLst>
              <a:gd name="connsiteX0" fmla="*/ 1025195 w 3684602"/>
              <a:gd name="connsiteY0" fmla="*/ 0 h 6858000"/>
              <a:gd name="connsiteX1" fmla="*/ 3684602 w 3684602"/>
              <a:gd name="connsiteY1" fmla="*/ 0 h 6858000"/>
              <a:gd name="connsiteX2" fmla="*/ 3684602 w 3684602"/>
              <a:gd name="connsiteY2" fmla="*/ 6858000 h 6858000"/>
              <a:gd name="connsiteX3" fmla="*/ 1025195 w 3684602"/>
              <a:gd name="connsiteY3" fmla="*/ 6858000 h 6858000"/>
              <a:gd name="connsiteX4" fmla="*/ 840755 w 3684602"/>
              <a:gd name="connsiteY4" fmla="*/ 6596416 h 6858000"/>
              <a:gd name="connsiteX5" fmla="*/ 3734 w 3684602"/>
              <a:gd name="connsiteY5" fmla="*/ 3659510 h 6858000"/>
              <a:gd name="connsiteX6" fmla="*/ 0 w 3684602"/>
              <a:gd name="connsiteY6" fmla="*/ 3429058 h 6858000"/>
              <a:gd name="connsiteX7" fmla="*/ 0 w 3684602"/>
              <a:gd name="connsiteY7" fmla="*/ 3428942 h 6858000"/>
              <a:gd name="connsiteX8" fmla="*/ 3734 w 3684602"/>
              <a:gd name="connsiteY8" fmla="*/ 3198491 h 6858000"/>
              <a:gd name="connsiteX9" fmla="*/ 840755 w 3684602"/>
              <a:gd name="connsiteY9" fmla="*/ 2615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602" h="6858000">
                <a:moveTo>
                  <a:pt x="1025195" y="0"/>
                </a:moveTo>
                <a:lnTo>
                  <a:pt x="3684602" y="0"/>
                </a:lnTo>
                <a:lnTo>
                  <a:pt x="3684602" y="6858000"/>
                </a:lnTo>
                <a:lnTo>
                  <a:pt x="1025195" y="6858000"/>
                </a:lnTo>
                <a:lnTo>
                  <a:pt x="840755" y="6596416"/>
                </a:lnTo>
                <a:cubicBezTo>
                  <a:pt x="353760" y="5836467"/>
                  <a:pt x="40935" y="4804727"/>
                  <a:pt x="3734" y="3659510"/>
                </a:cubicBezTo>
                <a:lnTo>
                  <a:pt x="0" y="3429058"/>
                </a:lnTo>
                <a:lnTo>
                  <a:pt x="0" y="3428942"/>
                </a:lnTo>
                <a:lnTo>
                  <a:pt x="3734" y="3198491"/>
                </a:lnTo>
                <a:cubicBezTo>
                  <a:pt x="40935" y="2053274"/>
                  <a:pt x="353760" y="1021533"/>
                  <a:pt x="840755" y="261584"/>
                </a:cubicBezTo>
                <a:close/>
              </a:path>
            </a:pathLst>
          </a:custGeom>
        </p:spPr>
        <p:txBody>
          <a:bodyPr wrap="square">
            <a:noAutofit/>
          </a:bodyPr>
          <a:lstStyle/>
          <a:p>
            <a:endParaRPr lang="en-US"/>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19" y="6356350"/>
            <a:ext cx="2846895" cy="365125"/>
          </a:xfrm>
        </p:spPr>
        <p:txBody>
          <a:bodyPr/>
          <a:lstStyle>
            <a:lvl1pPr>
              <a:defRPr>
                <a:solidFill>
                  <a:schemeClr val="tx2"/>
                </a:solidFill>
              </a:defRPr>
            </a:lvl1pPr>
          </a:lstStyle>
          <a:p>
            <a:fld id="{CFB8C4AC-FAA1-884B-8696-F5EA54219DC7}" type="slidenum">
              <a:rPr lang="en-US" smtClean="0"/>
              <a:pPr/>
              <a:t>‹#›</a:t>
            </a:fld>
            <a:endParaRPr lang="en-US" dirty="0"/>
          </a:p>
        </p:txBody>
      </p:sp>
      <p:pic>
        <p:nvPicPr>
          <p:cNvPr id="7" name="Picture 6" descr="Virginia Department of Rail and Public Transportation">
            <a:extLst>
              <a:ext uri="{FF2B5EF4-FFF2-40B4-BE49-F238E27FC236}">
                <a16:creationId xmlns:a16="http://schemas.microsoft.com/office/drawing/2014/main" id="{8317F213-ABD7-B904-0D4F-CF2F7A2F31C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26845" y="6419641"/>
            <a:ext cx="2557175" cy="238542"/>
          </a:xfrm>
          <a:prstGeom prst="rect">
            <a:avLst/>
          </a:prstGeom>
        </p:spPr>
      </p:pic>
    </p:spTree>
    <p:extLst>
      <p:ext uri="{BB962C8B-B14F-4D97-AF65-F5344CB8AC3E}">
        <p14:creationId xmlns:p14="http://schemas.microsoft.com/office/powerpoint/2010/main" val="13719694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 Content + Imag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20" y="136525"/>
            <a:ext cx="7680151" cy="1325563"/>
          </a:xfrm>
        </p:spPr>
        <p:txBody>
          <a:bodyPr>
            <a:normAutofit/>
          </a:bodyPr>
          <a:lstStyle>
            <a:lvl1pPr>
              <a:defRPr sz="4000" b="0">
                <a:solidFill>
                  <a:srgbClr val="008675"/>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20" y="1825625"/>
            <a:ext cx="7680151" cy="4351338"/>
          </a:xfrm>
        </p:spPr>
        <p:txBody>
          <a:bodyPr>
            <a:normAutofit/>
          </a:bodyPr>
          <a:lstStyle>
            <a:lvl1pPr>
              <a:buClr>
                <a:srgbClr val="26D07C"/>
              </a:buClr>
              <a:defRPr sz="2400"/>
            </a:lvl1pPr>
            <a:lvl2pPr>
              <a:buClr>
                <a:srgbClr val="26D07C"/>
              </a:buClr>
              <a:defRPr sz="2000"/>
            </a:lvl2pPr>
            <a:lvl3pPr>
              <a:buClr>
                <a:srgbClr val="26D07C"/>
              </a:buClr>
              <a:defRPr sz="1800"/>
            </a:lvl3pPr>
            <a:lvl4pPr>
              <a:buClr>
                <a:srgbClr val="26D07C"/>
              </a:buClr>
              <a:defRPr sz="1600"/>
            </a:lvl4pPr>
            <a:lvl5pPr>
              <a:buClr>
                <a:srgbClr val="26D07C"/>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7">
            <a:extLst>
              <a:ext uri="{FF2B5EF4-FFF2-40B4-BE49-F238E27FC236}">
                <a16:creationId xmlns:a16="http://schemas.microsoft.com/office/drawing/2014/main" id="{1A26793A-55A5-1791-5B06-8352B9317721}"/>
              </a:ext>
              <a:ext uri="{C183D7F6-B498-43B3-948B-1728B52AA6E4}">
                <adec:decorative xmlns:adec="http://schemas.microsoft.com/office/drawing/2017/decorative" val="1"/>
              </a:ext>
            </a:extLst>
          </p:cNvPr>
          <p:cNvSpPr/>
          <p:nvPr userDrawn="1"/>
        </p:nvSpPr>
        <p:spPr>
          <a:xfrm>
            <a:off x="8331416" y="0"/>
            <a:ext cx="3892952" cy="6858000"/>
          </a:xfrm>
          <a:custGeom>
            <a:avLst/>
            <a:gdLst>
              <a:gd name="connsiteX0" fmla="*/ 1024240 w 3892952"/>
              <a:gd name="connsiteY0" fmla="*/ 0 h 6858000"/>
              <a:gd name="connsiteX1" fmla="*/ 3892952 w 3892952"/>
              <a:gd name="connsiteY1" fmla="*/ 0 h 6858000"/>
              <a:gd name="connsiteX2" fmla="*/ 3892952 w 3892952"/>
              <a:gd name="connsiteY2" fmla="*/ 6858000 h 6858000"/>
              <a:gd name="connsiteX3" fmla="*/ 1024240 w 3892952"/>
              <a:gd name="connsiteY3" fmla="*/ 6858000 h 6858000"/>
              <a:gd name="connsiteX4" fmla="*/ 940448 w 3892952"/>
              <a:gd name="connsiteY4" fmla="*/ 6744736 h 6858000"/>
              <a:gd name="connsiteX5" fmla="*/ 0 w 3892952"/>
              <a:gd name="connsiteY5" fmla="*/ 3429000 h 6858000"/>
              <a:gd name="connsiteX6" fmla="*/ 940448 w 3892952"/>
              <a:gd name="connsiteY6" fmla="*/ 1132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2952" h="6858000">
                <a:moveTo>
                  <a:pt x="1024240" y="0"/>
                </a:moveTo>
                <a:lnTo>
                  <a:pt x="3892952" y="0"/>
                </a:lnTo>
                <a:lnTo>
                  <a:pt x="3892952" y="6858000"/>
                </a:lnTo>
                <a:lnTo>
                  <a:pt x="1024240" y="6858000"/>
                </a:lnTo>
                <a:lnTo>
                  <a:pt x="940448" y="6744736"/>
                </a:lnTo>
                <a:cubicBezTo>
                  <a:pt x="362711" y="5925328"/>
                  <a:pt x="0" y="4743263"/>
                  <a:pt x="0" y="3429000"/>
                </a:cubicBezTo>
                <a:cubicBezTo>
                  <a:pt x="0" y="2114738"/>
                  <a:pt x="362711" y="932672"/>
                  <a:pt x="940448" y="11326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Picture Placeholder 26">
            <a:extLst>
              <a:ext uri="{FF2B5EF4-FFF2-40B4-BE49-F238E27FC236}">
                <a16:creationId xmlns:a16="http://schemas.microsoft.com/office/drawing/2014/main" id="{612C90BE-42F2-4A54-55CA-D446E6B61F3C}"/>
              </a:ext>
            </a:extLst>
          </p:cNvPr>
          <p:cNvSpPr>
            <a:spLocks noGrp="1"/>
          </p:cNvSpPr>
          <p:nvPr>
            <p:ph type="pic" sz="quarter" idx="13"/>
          </p:nvPr>
        </p:nvSpPr>
        <p:spPr>
          <a:xfrm>
            <a:off x="8507399" y="0"/>
            <a:ext cx="3684602" cy="6858000"/>
          </a:xfrm>
          <a:custGeom>
            <a:avLst/>
            <a:gdLst>
              <a:gd name="connsiteX0" fmla="*/ 1025195 w 3684602"/>
              <a:gd name="connsiteY0" fmla="*/ 0 h 6858000"/>
              <a:gd name="connsiteX1" fmla="*/ 3684602 w 3684602"/>
              <a:gd name="connsiteY1" fmla="*/ 0 h 6858000"/>
              <a:gd name="connsiteX2" fmla="*/ 3684602 w 3684602"/>
              <a:gd name="connsiteY2" fmla="*/ 6858000 h 6858000"/>
              <a:gd name="connsiteX3" fmla="*/ 1025195 w 3684602"/>
              <a:gd name="connsiteY3" fmla="*/ 6858000 h 6858000"/>
              <a:gd name="connsiteX4" fmla="*/ 840755 w 3684602"/>
              <a:gd name="connsiteY4" fmla="*/ 6596416 h 6858000"/>
              <a:gd name="connsiteX5" fmla="*/ 3734 w 3684602"/>
              <a:gd name="connsiteY5" fmla="*/ 3659510 h 6858000"/>
              <a:gd name="connsiteX6" fmla="*/ 0 w 3684602"/>
              <a:gd name="connsiteY6" fmla="*/ 3429058 h 6858000"/>
              <a:gd name="connsiteX7" fmla="*/ 0 w 3684602"/>
              <a:gd name="connsiteY7" fmla="*/ 3428942 h 6858000"/>
              <a:gd name="connsiteX8" fmla="*/ 3734 w 3684602"/>
              <a:gd name="connsiteY8" fmla="*/ 3198491 h 6858000"/>
              <a:gd name="connsiteX9" fmla="*/ 840755 w 3684602"/>
              <a:gd name="connsiteY9" fmla="*/ 2615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602" h="6858000">
                <a:moveTo>
                  <a:pt x="1025195" y="0"/>
                </a:moveTo>
                <a:lnTo>
                  <a:pt x="3684602" y="0"/>
                </a:lnTo>
                <a:lnTo>
                  <a:pt x="3684602" y="6858000"/>
                </a:lnTo>
                <a:lnTo>
                  <a:pt x="1025195" y="6858000"/>
                </a:lnTo>
                <a:lnTo>
                  <a:pt x="840755" y="6596416"/>
                </a:lnTo>
                <a:cubicBezTo>
                  <a:pt x="353760" y="5836467"/>
                  <a:pt x="40935" y="4804727"/>
                  <a:pt x="3734" y="3659510"/>
                </a:cubicBezTo>
                <a:lnTo>
                  <a:pt x="0" y="3429058"/>
                </a:lnTo>
                <a:lnTo>
                  <a:pt x="0" y="3428942"/>
                </a:lnTo>
                <a:lnTo>
                  <a:pt x="3734" y="3198491"/>
                </a:lnTo>
                <a:cubicBezTo>
                  <a:pt x="40935" y="2053274"/>
                  <a:pt x="353760" y="1021533"/>
                  <a:pt x="840755" y="261584"/>
                </a:cubicBezTo>
                <a:close/>
              </a:path>
            </a:pathLst>
          </a:custGeom>
        </p:spPr>
        <p:txBody>
          <a:bodyPr wrap="square">
            <a:noAutofit/>
          </a:bodyPr>
          <a:lstStyle/>
          <a:p>
            <a:endParaRPr lang="en-US" dirty="0"/>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19" y="6356350"/>
            <a:ext cx="2895711" cy="365125"/>
          </a:xfrm>
        </p:spPr>
        <p:txBody>
          <a:bodyPr/>
          <a:lstStyle>
            <a:lvl1pPr>
              <a:defRPr>
                <a:solidFill>
                  <a:srgbClr val="008675"/>
                </a:solidFill>
              </a:defRPr>
            </a:lvl1pPr>
          </a:lstStyle>
          <a:p>
            <a:fld id="{CFB8C4AC-FAA1-884B-8696-F5EA54219DC7}" type="slidenum">
              <a:rPr lang="en-US" smtClean="0"/>
              <a:pPr/>
              <a:t>‹#›</a:t>
            </a:fld>
            <a:endParaRPr lang="en-US" dirty="0"/>
          </a:p>
        </p:txBody>
      </p:sp>
      <p:pic>
        <p:nvPicPr>
          <p:cNvPr id="7" name="Picture 6" descr="Virginia Department of Rail and Public Transportation">
            <a:extLst>
              <a:ext uri="{FF2B5EF4-FFF2-40B4-BE49-F238E27FC236}">
                <a16:creationId xmlns:a16="http://schemas.microsoft.com/office/drawing/2014/main" id="{8317F213-ABD7-B904-0D4F-CF2F7A2F31C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26845" y="6419641"/>
            <a:ext cx="2557175" cy="238542"/>
          </a:xfrm>
          <a:prstGeom prst="rect">
            <a:avLst/>
          </a:prstGeom>
        </p:spPr>
      </p:pic>
    </p:spTree>
    <p:extLst>
      <p:ext uri="{BB962C8B-B14F-4D97-AF65-F5344CB8AC3E}">
        <p14:creationId xmlns:p14="http://schemas.microsoft.com/office/powerpoint/2010/main" val="16695573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 Content + Imag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20" y="136525"/>
            <a:ext cx="7680151" cy="1325563"/>
          </a:xfrm>
        </p:spPr>
        <p:txBody>
          <a:bodyPr>
            <a:normAutofit/>
          </a:bodyPr>
          <a:lstStyle>
            <a:lvl1pPr>
              <a:defRPr sz="4000" b="0">
                <a:solidFill>
                  <a:srgbClr val="5F249F"/>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20" y="1825625"/>
            <a:ext cx="7680151" cy="4351338"/>
          </a:xfrm>
        </p:spPr>
        <p:txBody>
          <a:bodyPr>
            <a:normAutofit/>
          </a:bodyPr>
          <a:lstStyle>
            <a:lvl1pPr>
              <a:buClr>
                <a:srgbClr val="5F249F"/>
              </a:buClr>
              <a:defRPr sz="2400"/>
            </a:lvl1pPr>
            <a:lvl2pPr>
              <a:buClr>
                <a:srgbClr val="5F249F"/>
              </a:buClr>
              <a:defRPr sz="2000"/>
            </a:lvl2pPr>
            <a:lvl3pPr>
              <a:buClr>
                <a:srgbClr val="5F249F"/>
              </a:buClr>
              <a:defRPr sz="1800"/>
            </a:lvl3pPr>
            <a:lvl4pPr>
              <a:buClr>
                <a:srgbClr val="5F249F"/>
              </a:buClr>
              <a:defRPr sz="1600"/>
            </a:lvl4pPr>
            <a:lvl5pPr>
              <a:buClr>
                <a:srgbClr val="5F249F"/>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7">
            <a:extLst>
              <a:ext uri="{FF2B5EF4-FFF2-40B4-BE49-F238E27FC236}">
                <a16:creationId xmlns:a16="http://schemas.microsoft.com/office/drawing/2014/main" id="{A06C615E-0E5F-196D-FB0C-F5E88A88F71D}"/>
              </a:ext>
              <a:ext uri="{C183D7F6-B498-43B3-948B-1728B52AA6E4}">
                <adec:decorative xmlns:adec="http://schemas.microsoft.com/office/drawing/2017/decorative" val="1"/>
              </a:ext>
            </a:extLst>
          </p:cNvPr>
          <p:cNvSpPr/>
          <p:nvPr userDrawn="1"/>
        </p:nvSpPr>
        <p:spPr>
          <a:xfrm>
            <a:off x="8331416" y="0"/>
            <a:ext cx="3892952" cy="6858000"/>
          </a:xfrm>
          <a:custGeom>
            <a:avLst/>
            <a:gdLst>
              <a:gd name="connsiteX0" fmla="*/ 1024240 w 3892952"/>
              <a:gd name="connsiteY0" fmla="*/ 0 h 6858000"/>
              <a:gd name="connsiteX1" fmla="*/ 3892952 w 3892952"/>
              <a:gd name="connsiteY1" fmla="*/ 0 h 6858000"/>
              <a:gd name="connsiteX2" fmla="*/ 3892952 w 3892952"/>
              <a:gd name="connsiteY2" fmla="*/ 6858000 h 6858000"/>
              <a:gd name="connsiteX3" fmla="*/ 1024240 w 3892952"/>
              <a:gd name="connsiteY3" fmla="*/ 6858000 h 6858000"/>
              <a:gd name="connsiteX4" fmla="*/ 940448 w 3892952"/>
              <a:gd name="connsiteY4" fmla="*/ 6744736 h 6858000"/>
              <a:gd name="connsiteX5" fmla="*/ 0 w 3892952"/>
              <a:gd name="connsiteY5" fmla="*/ 3429000 h 6858000"/>
              <a:gd name="connsiteX6" fmla="*/ 940448 w 3892952"/>
              <a:gd name="connsiteY6" fmla="*/ 1132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2952" h="6858000">
                <a:moveTo>
                  <a:pt x="1024240" y="0"/>
                </a:moveTo>
                <a:lnTo>
                  <a:pt x="3892952" y="0"/>
                </a:lnTo>
                <a:lnTo>
                  <a:pt x="3892952" y="6858000"/>
                </a:lnTo>
                <a:lnTo>
                  <a:pt x="1024240" y="6858000"/>
                </a:lnTo>
                <a:lnTo>
                  <a:pt x="940448" y="6744736"/>
                </a:lnTo>
                <a:cubicBezTo>
                  <a:pt x="362711" y="5925328"/>
                  <a:pt x="0" y="4743263"/>
                  <a:pt x="0" y="3429000"/>
                </a:cubicBezTo>
                <a:cubicBezTo>
                  <a:pt x="0" y="2114738"/>
                  <a:pt x="362711" y="932672"/>
                  <a:pt x="940448" y="11326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Picture Placeholder 26">
            <a:extLst>
              <a:ext uri="{FF2B5EF4-FFF2-40B4-BE49-F238E27FC236}">
                <a16:creationId xmlns:a16="http://schemas.microsoft.com/office/drawing/2014/main" id="{612C90BE-42F2-4A54-55CA-D446E6B61F3C}"/>
              </a:ext>
            </a:extLst>
          </p:cNvPr>
          <p:cNvSpPr>
            <a:spLocks noGrp="1"/>
          </p:cNvSpPr>
          <p:nvPr>
            <p:ph type="pic" sz="quarter" idx="13"/>
          </p:nvPr>
        </p:nvSpPr>
        <p:spPr>
          <a:xfrm>
            <a:off x="8507399" y="0"/>
            <a:ext cx="3684602" cy="6858000"/>
          </a:xfrm>
          <a:custGeom>
            <a:avLst/>
            <a:gdLst>
              <a:gd name="connsiteX0" fmla="*/ 1025195 w 3684602"/>
              <a:gd name="connsiteY0" fmla="*/ 0 h 6858000"/>
              <a:gd name="connsiteX1" fmla="*/ 3684602 w 3684602"/>
              <a:gd name="connsiteY1" fmla="*/ 0 h 6858000"/>
              <a:gd name="connsiteX2" fmla="*/ 3684602 w 3684602"/>
              <a:gd name="connsiteY2" fmla="*/ 6858000 h 6858000"/>
              <a:gd name="connsiteX3" fmla="*/ 1025195 w 3684602"/>
              <a:gd name="connsiteY3" fmla="*/ 6858000 h 6858000"/>
              <a:gd name="connsiteX4" fmla="*/ 840755 w 3684602"/>
              <a:gd name="connsiteY4" fmla="*/ 6596416 h 6858000"/>
              <a:gd name="connsiteX5" fmla="*/ 3734 w 3684602"/>
              <a:gd name="connsiteY5" fmla="*/ 3659510 h 6858000"/>
              <a:gd name="connsiteX6" fmla="*/ 0 w 3684602"/>
              <a:gd name="connsiteY6" fmla="*/ 3429058 h 6858000"/>
              <a:gd name="connsiteX7" fmla="*/ 0 w 3684602"/>
              <a:gd name="connsiteY7" fmla="*/ 3428942 h 6858000"/>
              <a:gd name="connsiteX8" fmla="*/ 3734 w 3684602"/>
              <a:gd name="connsiteY8" fmla="*/ 3198491 h 6858000"/>
              <a:gd name="connsiteX9" fmla="*/ 840755 w 3684602"/>
              <a:gd name="connsiteY9" fmla="*/ 2615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602" h="6858000">
                <a:moveTo>
                  <a:pt x="1025195" y="0"/>
                </a:moveTo>
                <a:lnTo>
                  <a:pt x="3684602" y="0"/>
                </a:lnTo>
                <a:lnTo>
                  <a:pt x="3684602" y="6858000"/>
                </a:lnTo>
                <a:lnTo>
                  <a:pt x="1025195" y="6858000"/>
                </a:lnTo>
                <a:lnTo>
                  <a:pt x="840755" y="6596416"/>
                </a:lnTo>
                <a:cubicBezTo>
                  <a:pt x="353760" y="5836467"/>
                  <a:pt x="40935" y="4804727"/>
                  <a:pt x="3734" y="3659510"/>
                </a:cubicBezTo>
                <a:lnTo>
                  <a:pt x="0" y="3429058"/>
                </a:lnTo>
                <a:lnTo>
                  <a:pt x="0" y="3428942"/>
                </a:lnTo>
                <a:lnTo>
                  <a:pt x="3734" y="3198491"/>
                </a:lnTo>
                <a:cubicBezTo>
                  <a:pt x="40935" y="2053274"/>
                  <a:pt x="353760" y="1021533"/>
                  <a:pt x="840755" y="261584"/>
                </a:cubicBezTo>
                <a:close/>
              </a:path>
            </a:pathLst>
          </a:custGeom>
        </p:spPr>
        <p:txBody>
          <a:bodyPr wrap="square">
            <a:noAutofit/>
          </a:bodyPr>
          <a:lstStyle/>
          <a:p>
            <a:endParaRPr lang="en-US"/>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rgbClr val="5F249F"/>
                </a:solidFill>
              </a:defRPr>
            </a:lvl1pPr>
          </a:lstStyle>
          <a:p>
            <a:fld id="{CFB8C4AC-FAA1-884B-8696-F5EA54219DC7}" type="slidenum">
              <a:rPr lang="en-US" smtClean="0"/>
              <a:pPr/>
              <a:t>‹#›</a:t>
            </a:fld>
            <a:endParaRPr lang="en-US" dirty="0"/>
          </a:p>
        </p:txBody>
      </p:sp>
      <p:pic>
        <p:nvPicPr>
          <p:cNvPr id="7" name="Picture 6" descr="Virginia Department of Rail and Public Transportation">
            <a:extLst>
              <a:ext uri="{FF2B5EF4-FFF2-40B4-BE49-F238E27FC236}">
                <a16:creationId xmlns:a16="http://schemas.microsoft.com/office/drawing/2014/main" id="{8317F213-ABD7-B904-0D4F-CF2F7A2F31C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26845" y="6419641"/>
            <a:ext cx="2557175" cy="238542"/>
          </a:xfrm>
          <a:prstGeom prst="rect">
            <a:avLst/>
          </a:prstGeom>
        </p:spPr>
      </p:pic>
    </p:spTree>
    <p:extLst>
      <p:ext uri="{BB962C8B-B14F-4D97-AF65-F5344CB8AC3E}">
        <p14:creationId xmlns:p14="http://schemas.microsoft.com/office/powerpoint/2010/main" val="18299111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 Content - Left Photo">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76B1615E-C8A3-5B8C-7E04-AF2A47D50BA2}"/>
              </a:ext>
              <a:ext uri="{C183D7F6-B498-43B3-948B-1728B52AA6E4}">
                <adec:decorative xmlns:adec="http://schemas.microsoft.com/office/drawing/2017/decorative" val="1"/>
              </a:ext>
            </a:extLst>
          </p:cNvPr>
          <p:cNvSpPr/>
          <p:nvPr userDrawn="1"/>
        </p:nvSpPr>
        <p:spPr>
          <a:xfrm>
            <a:off x="-89790" y="-17146"/>
            <a:ext cx="4933784" cy="6892290"/>
          </a:xfrm>
          <a:custGeom>
            <a:avLst/>
            <a:gdLst>
              <a:gd name="connsiteX0" fmla="*/ 0 w 4933784"/>
              <a:gd name="connsiteY0" fmla="*/ 0 h 6892290"/>
              <a:gd name="connsiteX1" fmla="*/ 3843778 w 4933784"/>
              <a:gd name="connsiteY1" fmla="*/ 0 h 6892290"/>
              <a:gd name="connsiteX2" fmla="*/ 4050295 w 4933784"/>
              <a:gd name="connsiteY2" fmla="*/ 278730 h 6892290"/>
              <a:gd name="connsiteX3" fmla="*/ 4933784 w 4933784"/>
              <a:gd name="connsiteY3" fmla="*/ 3446146 h 6892290"/>
              <a:gd name="connsiteX4" fmla="*/ 4050295 w 4933784"/>
              <a:gd name="connsiteY4" fmla="*/ 6613562 h 6892290"/>
              <a:gd name="connsiteX5" fmla="*/ 3843779 w 4933784"/>
              <a:gd name="connsiteY5" fmla="*/ 6892290 h 6892290"/>
              <a:gd name="connsiteX6" fmla="*/ 0 w 4933784"/>
              <a:gd name="connsiteY6" fmla="*/ 6892290 h 68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3784" h="6892290">
                <a:moveTo>
                  <a:pt x="0" y="0"/>
                </a:moveTo>
                <a:lnTo>
                  <a:pt x="3843778" y="0"/>
                </a:lnTo>
                <a:lnTo>
                  <a:pt x="4050295" y="278730"/>
                </a:lnTo>
                <a:cubicBezTo>
                  <a:pt x="4596160" y="1089342"/>
                  <a:pt x="4933784" y="2209193"/>
                  <a:pt x="4933784" y="3446146"/>
                </a:cubicBezTo>
                <a:cubicBezTo>
                  <a:pt x="4933784" y="4683099"/>
                  <a:pt x="4596160" y="5802950"/>
                  <a:pt x="4050295" y="6613562"/>
                </a:cubicBezTo>
                <a:lnTo>
                  <a:pt x="3843779" y="6892290"/>
                </a:lnTo>
                <a:lnTo>
                  <a:pt x="0" y="689229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885CDEDB-929C-526D-ABC6-AF51E57AD553}"/>
              </a:ext>
            </a:extLst>
          </p:cNvPr>
          <p:cNvSpPr>
            <a:spLocks noGrp="1"/>
          </p:cNvSpPr>
          <p:nvPr>
            <p:ph type="pic" sz="quarter" idx="12"/>
          </p:nvPr>
        </p:nvSpPr>
        <p:spPr>
          <a:xfrm>
            <a:off x="0" y="0"/>
            <a:ext cx="4658081" cy="6857999"/>
          </a:xfrm>
          <a:custGeom>
            <a:avLst/>
            <a:gdLst>
              <a:gd name="connsiteX0" fmla="*/ 0 w 4658081"/>
              <a:gd name="connsiteY0" fmla="*/ 0 h 6857999"/>
              <a:gd name="connsiteX1" fmla="*/ 3583038 w 4658081"/>
              <a:gd name="connsiteY1" fmla="*/ 0 h 6857999"/>
              <a:gd name="connsiteX2" fmla="*/ 3774592 w 4658081"/>
              <a:gd name="connsiteY2" fmla="*/ 258534 h 6857999"/>
              <a:gd name="connsiteX3" fmla="*/ 4658081 w 4658081"/>
              <a:gd name="connsiteY3" fmla="*/ 3425950 h 6857999"/>
              <a:gd name="connsiteX4" fmla="*/ 3774592 w 4658081"/>
              <a:gd name="connsiteY4" fmla="*/ 6593366 h 6857999"/>
              <a:gd name="connsiteX5" fmla="*/ 3578519 w 4658081"/>
              <a:gd name="connsiteY5" fmla="*/ 6857999 h 6857999"/>
              <a:gd name="connsiteX6" fmla="*/ 0 w 465808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081" h="6857999">
                <a:moveTo>
                  <a:pt x="0" y="0"/>
                </a:moveTo>
                <a:lnTo>
                  <a:pt x="3583038" y="0"/>
                </a:lnTo>
                <a:lnTo>
                  <a:pt x="3774592" y="258534"/>
                </a:lnTo>
                <a:cubicBezTo>
                  <a:pt x="4320457" y="1069146"/>
                  <a:pt x="4658081" y="2188997"/>
                  <a:pt x="4658081" y="3425950"/>
                </a:cubicBezTo>
                <a:cubicBezTo>
                  <a:pt x="4658081" y="4662903"/>
                  <a:pt x="4320457" y="5782754"/>
                  <a:pt x="3774592" y="6593366"/>
                </a:cubicBezTo>
                <a:lnTo>
                  <a:pt x="3578519" y="6857999"/>
                </a:lnTo>
                <a:lnTo>
                  <a:pt x="0" y="6857999"/>
                </a:lnTo>
                <a:close/>
              </a:path>
            </a:pathLst>
          </a:custGeom>
        </p:spPr>
        <p:txBody>
          <a:bodyPr wrap="square">
            <a:noAutofit/>
          </a:bodyPr>
          <a:lstStyle/>
          <a:p>
            <a:endParaRPr lang="en-US"/>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5314009" y="420266"/>
            <a:ext cx="6509424" cy="1325563"/>
          </a:xfrm>
        </p:spPr>
        <p:txBody>
          <a:bodyPr>
            <a:noAutofit/>
          </a:bodyPr>
          <a:lstStyle>
            <a:lvl1pPr>
              <a:defRPr sz="4800" b="0">
                <a:solidFill>
                  <a:schemeClr val="tx2"/>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5314009" y="2238559"/>
            <a:ext cx="6601978" cy="4117791"/>
          </a:xfrm>
        </p:spPr>
        <p:txBody>
          <a:bodyPr>
            <a:normAutofit/>
          </a:bodyPr>
          <a:lstStyle>
            <a:lvl1pPr marL="0" indent="0">
              <a:buClr>
                <a:schemeClr val="accent1"/>
              </a:buClr>
              <a:buNone/>
              <a:defRPr sz="2400">
                <a:solidFill>
                  <a:schemeClr val="tx1"/>
                </a:solidFill>
              </a:defRPr>
            </a:lvl1pPr>
            <a:lvl2pPr marL="457200" indent="0">
              <a:buClr>
                <a:schemeClr val="accent1"/>
              </a:buClr>
              <a:buNone/>
              <a:defRPr sz="2000">
                <a:solidFill>
                  <a:schemeClr val="tx1"/>
                </a:solidFill>
              </a:defRPr>
            </a:lvl2pPr>
            <a:lvl3pPr marL="914400" indent="0">
              <a:buClr>
                <a:schemeClr val="accent1"/>
              </a:buClr>
              <a:buNone/>
              <a:defRPr sz="1800">
                <a:solidFill>
                  <a:schemeClr val="tx1"/>
                </a:solidFill>
              </a:defRPr>
            </a:lvl3pPr>
            <a:lvl4pPr marL="1371600" indent="0">
              <a:buClr>
                <a:schemeClr val="accent1"/>
              </a:buClr>
              <a:buNone/>
              <a:defRPr sz="1600">
                <a:solidFill>
                  <a:schemeClr val="tx1"/>
                </a:solidFill>
              </a:defRPr>
            </a:lvl4pPr>
            <a:lvl5pPr marL="1828800" indent="0">
              <a:buClr>
                <a:schemeClr val="accent1"/>
              </a:buClr>
              <a:buNone/>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fld id="{CFB8C4AC-FAA1-884B-8696-F5EA54219DC7}" type="slidenum">
              <a:rPr lang="en-US" smtClean="0"/>
              <a:pPr/>
              <a:t>‹#›</a:t>
            </a:fld>
            <a:endParaRPr lang="en-US" dirty="0"/>
          </a:p>
        </p:txBody>
      </p:sp>
      <p:pic>
        <p:nvPicPr>
          <p:cNvPr id="9" name="Picture 8" descr="Virginia Department of Rail and Public Transportation">
            <a:extLst>
              <a:ext uri="{FF2B5EF4-FFF2-40B4-BE49-F238E27FC236}">
                <a16:creationId xmlns:a16="http://schemas.microsoft.com/office/drawing/2014/main" id="{E5B3DF4B-4362-459B-308A-93F761D0C7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10937249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 Content - Left Photo - Green">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D083E10-8D0A-4547-7DE1-E06987AB801E}"/>
              </a:ext>
              <a:ext uri="{C183D7F6-B498-43B3-948B-1728B52AA6E4}">
                <adec:decorative xmlns:adec="http://schemas.microsoft.com/office/drawing/2017/decorative" val="1"/>
              </a:ext>
            </a:extLst>
          </p:cNvPr>
          <p:cNvSpPr/>
          <p:nvPr userDrawn="1"/>
        </p:nvSpPr>
        <p:spPr>
          <a:xfrm>
            <a:off x="-95216" y="-17146"/>
            <a:ext cx="4933784" cy="6892290"/>
          </a:xfrm>
          <a:custGeom>
            <a:avLst/>
            <a:gdLst>
              <a:gd name="connsiteX0" fmla="*/ 0 w 4933784"/>
              <a:gd name="connsiteY0" fmla="*/ 0 h 6892290"/>
              <a:gd name="connsiteX1" fmla="*/ 3843778 w 4933784"/>
              <a:gd name="connsiteY1" fmla="*/ 0 h 6892290"/>
              <a:gd name="connsiteX2" fmla="*/ 4050295 w 4933784"/>
              <a:gd name="connsiteY2" fmla="*/ 278730 h 6892290"/>
              <a:gd name="connsiteX3" fmla="*/ 4933784 w 4933784"/>
              <a:gd name="connsiteY3" fmla="*/ 3446146 h 6892290"/>
              <a:gd name="connsiteX4" fmla="*/ 4050295 w 4933784"/>
              <a:gd name="connsiteY4" fmla="*/ 6613562 h 6892290"/>
              <a:gd name="connsiteX5" fmla="*/ 3843779 w 4933784"/>
              <a:gd name="connsiteY5" fmla="*/ 6892290 h 6892290"/>
              <a:gd name="connsiteX6" fmla="*/ 0 w 4933784"/>
              <a:gd name="connsiteY6" fmla="*/ 6892290 h 68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3784" h="6892290">
                <a:moveTo>
                  <a:pt x="0" y="0"/>
                </a:moveTo>
                <a:lnTo>
                  <a:pt x="3843778" y="0"/>
                </a:lnTo>
                <a:lnTo>
                  <a:pt x="4050295" y="278730"/>
                </a:lnTo>
                <a:cubicBezTo>
                  <a:pt x="4596160" y="1089342"/>
                  <a:pt x="4933784" y="2209193"/>
                  <a:pt x="4933784" y="3446146"/>
                </a:cubicBezTo>
                <a:cubicBezTo>
                  <a:pt x="4933784" y="4683099"/>
                  <a:pt x="4596160" y="5802950"/>
                  <a:pt x="4050295" y="6613562"/>
                </a:cubicBezTo>
                <a:lnTo>
                  <a:pt x="3843779" y="6892290"/>
                </a:lnTo>
                <a:lnTo>
                  <a:pt x="0" y="689229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885CDEDB-929C-526D-ABC6-AF51E57AD553}"/>
              </a:ext>
            </a:extLst>
          </p:cNvPr>
          <p:cNvSpPr>
            <a:spLocks noGrp="1"/>
          </p:cNvSpPr>
          <p:nvPr>
            <p:ph type="pic" sz="quarter" idx="12"/>
          </p:nvPr>
        </p:nvSpPr>
        <p:spPr>
          <a:xfrm>
            <a:off x="0" y="0"/>
            <a:ext cx="4658081" cy="6857999"/>
          </a:xfrm>
          <a:custGeom>
            <a:avLst/>
            <a:gdLst>
              <a:gd name="connsiteX0" fmla="*/ 0 w 4658081"/>
              <a:gd name="connsiteY0" fmla="*/ 0 h 6857999"/>
              <a:gd name="connsiteX1" fmla="*/ 3583038 w 4658081"/>
              <a:gd name="connsiteY1" fmla="*/ 0 h 6857999"/>
              <a:gd name="connsiteX2" fmla="*/ 3774592 w 4658081"/>
              <a:gd name="connsiteY2" fmla="*/ 258534 h 6857999"/>
              <a:gd name="connsiteX3" fmla="*/ 4658081 w 4658081"/>
              <a:gd name="connsiteY3" fmla="*/ 3425950 h 6857999"/>
              <a:gd name="connsiteX4" fmla="*/ 3774592 w 4658081"/>
              <a:gd name="connsiteY4" fmla="*/ 6593366 h 6857999"/>
              <a:gd name="connsiteX5" fmla="*/ 3578519 w 4658081"/>
              <a:gd name="connsiteY5" fmla="*/ 6857999 h 6857999"/>
              <a:gd name="connsiteX6" fmla="*/ 0 w 465808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081" h="6857999">
                <a:moveTo>
                  <a:pt x="0" y="0"/>
                </a:moveTo>
                <a:lnTo>
                  <a:pt x="3583038" y="0"/>
                </a:lnTo>
                <a:lnTo>
                  <a:pt x="3774592" y="258534"/>
                </a:lnTo>
                <a:cubicBezTo>
                  <a:pt x="4320457" y="1069146"/>
                  <a:pt x="4658081" y="2188997"/>
                  <a:pt x="4658081" y="3425950"/>
                </a:cubicBezTo>
                <a:cubicBezTo>
                  <a:pt x="4658081" y="4662903"/>
                  <a:pt x="4320457" y="5782754"/>
                  <a:pt x="3774592" y="6593366"/>
                </a:cubicBezTo>
                <a:lnTo>
                  <a:pt x="3578519" y="6857999"/>
                </a:lnTo>
                <a:lnTo>
                  <a:pt x="0" y="6857999"/>
                </a:lnTo>
                <a:close/>
              </a:path>
            </a:pathLst>
          </a:custGeom>
        </p:spPr>
        <p:txBody>
          <a:bodyPr wrap="square">
            <a:noAutofit/>
          </a:bodyPr>
          <a:lstStyle/>
          <a:p>
            <a:endParaRPr lang="en-US"/>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5314009" y="420266"/>
            <a:ext cx="6509424" cy="1325563"/>
          </a:xfrm>
        </p:spPr>
        <p:txBody>
          <a:bodyPr>
            <a:noAutofit/>
          </a:bodyPr>
          <a:lstStyle>
            <a:lvl1pPr>
              <a:defRPr sz="4800" b="0">
                <a:solidFill>
                  <a:srgbClr val="008675"/>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5314009" y="2238559"/>
            <a:ext cx="6601978" cy="4117791"/>
          </a:xfrm>
        </p:spPr>
        <p:txBody>
          <a:bodyPr>
            <a:normAutofit/>
          </a:bodyPr>
          <a:lstStyle>
            <a:lvl1pPr marL="0" indent="0">
              <a:buClr>
                <a:schemeClr val="accent1"/>
              </a:buClr>
              <a:buNone/>
              <a:defRPr sz="2400">
                <a:solidFill>
                  <a:schemeClr val="tx1"/>
                </a:solidFill>
              </a:defRPr>
            </a:lvl1pPr>
            <a:lvl2pPr marL="457200" indent="0">
              <a:buClr>
                <a:schemeClr val="accent1"/>
              </a:buClr>
              <a:buNone/>
              <a:defRPr sz="2000">
                <a:solidFill>
                  <a:schemeClr val="tx1"/>
                </a:solidFill>
              </a:defRPr>
            </a:lvl2pPr>
            <a:lvl3pPr marL="914400" indent="0">
              <a:buClr>
                <a:schemeClr val="accent1"/>
              </a:buClr>
              <a:buNone/>
              <a:defRPr sz="1800">
                <a:solidFill>
                  <a:schemeClr val="tx1"/>
                </a:solidFill>
              </a:defRPr>
            </a:lvl3pPr>
            <a:lvl4pPr marL="1371600" indent="0">
              <a:buClr>
                <a:schemeClr val="accent1"/>
              </a:buClr>
              <a:buNone/>
              <a:defRPr sz="1600">
                <a:solidFill>
                  <a:schemeClr val="tx1"/>
                </a:solidFill>
              </a:defRPr>
            </a:lvl4pPr>
            <a:lvl5pPr marL="1828800" indent="0">
              <a:buClr>
                <a:schemeClr val="accent1"/>
              </a:buClr>
              <a:buNone/>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fld id="{CFB8C4AC-FAA1-884B-8696-F5EA54219DC7}" type="slidenum">
              <a:rPr lang="en-US" smtClean="0"/>
              <a:pPr/>
              <a:t>‹#›</a:t>
            </a:fld>
            <a:endParaRPr lang="en-US" dirty="0"/>
          </a:p>
        </p:txBody>
      </p:sp>
      <p:pic>
        <p:nvPicPr>
          <p:cNvPr id="9" name="Picture 8" descr="Virginia Department of Rail and Public Transportation">
            <a:extLst>
              <a:ext uri="{FF2B5EF4-FFF2-40B4-BE49-F238E27FC236}">
                <a16:creationId xmlns:a16="http://schemas.microsoft.com/office/drawing/2014/main" id="{E5B3DF4B-4362-459B-308A-93F761D0C7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17439124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 Content - Left Photo - Purpl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F69F38C-4C79-96F6-FEF7-8744FDE8D3A3}"/>
              </a:ext>
              <a:ext uri="{C183D7F6-B498-43B3-948B-1728B52AA6E4}">
                <adec:decorative xmlns:adec="http://schemas.microsoft.com/office/drawing/2017/decorative" val="1"/>
              </a:ext>
            </a:extLst>
          </p:cNvPr>
          <p:cNvSpPr/>
          <p:nvPr userDrawn="1"/>
        </p:nvSpPr>
        <p:spPr>
          <a:xfrm>
            <a:off x="-95216" y="-17146"/>
            <a:ext cx="4933784" cy="6892290"/>
          </a:xfrm>
          <a:custGeom>
            <a:avLst/>
            <a:gdLst>
              <a:gd name="connsiteX0" fmla="*/ 0 w 4933784"/>
              <a:gd name="connsiteY0" fmla="*/ 0 h 6892290"/>
              <a:gd name="connsiteX1" fmla="*/ 3843778 w 4933784"/>
              <a:gd name="connsiteY1" fmla="*/ 0 h 6892290"/>
              <a:gd name="connsiteX2" fmla="*/ 4050295 w 4933784"/>
              <a:gd name="connsiteY2" fmla="*/ 278730 h 6892290"/>
              <a:gd name="connsiteX3" fmla="*/ 4933784 w 4933784"/>
              <a:gd name="connsiteY3" fmla="*/ 3446146 h 6892290"/>
              <a:gd name="connsiteX4" fmla="*/ 4050295 w 4933784"/>
              <a:gd name="connsiteY4" fmla="*/ 6613562 h 6892290"/>
              <a:gd name="connsiteX5" fmla="*/ 3843779 w 4933784"/>
              <a:gd name="connsiteY5" fmla="*/ 6892290 h 6892290"/>
              <a:gd name="connsiteX6" fmla="*/ 0 w 4933784"/>
              <a:gd name="connsiteY6" fmla="*/ 6892290 h 68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3784" h="6892290">
                <a:moveTo>
                  <a:pt x="0" y="0"/>
                </a:moveTo>
                <a:lnTo>
                  <a:pt x="3843778" y="0"/>
                </a:lnTo>
                <a:lnTo>
                  <a:pt x="4050295" y="278730"/>
                </a:lnTo>
                <a:cubicBezTo>
                  <a:pt x="4596160" y="1089342"/>
                  <a:pt x="4933784" y="2209193"/>
                  <a:pt x="4933784" y="3446146"/>
                </a:cubicBezTo>
                <a:cubicBezTo>
                  <a:pt x="4933784" y="4683099"/>
                  <a:pt x="4596160" y="5802950"/>
                  <a:pt x="4050295" y="6613562"/>
                </a:cubicBezTo>
                <a:lnTo>
                  <a:pt x="3843779" y="6892290"/>
                </a:lnTo>
                <a:lnTo>
                  <a:pt x="0" y="689229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885CDEDB-929C-526D-ABC6-AF51E57AD553}"/>
              </a:ext>
            </a:extLst>
          </p:cNvPr>
          <p:cNvSpPr>
            <a:spLocks noGrp="1"/>
          </p:cNvSpPr>
          <p:nvPr>
            <p:ph type="pic" sz="quarter" idx="12"/>
          </p:nvPr>
        </p:nvSpPr>
        <p:spPr>
          <a:xfrm>
            <a:off x="0" y="0"/>
            <a:ext cx="4658081" cy="6857999"/>
          </a:xfrm>
          <a:custGeom>
            <a:avLst/>
            <a:gdLst>
              <a:gd name="connsiteX0" fmla="*/ 0 w 4658081"/>
              <a:gd name="connsiteY0" fmla="*/ 0 h 6857999"/>
              <a:gd name="connsiteX1" fmla="*/ 3583038 w 4658081"/>
              <a:gd name="connsiteY1" fmla="*/ 0 h 6857999"/>
              <a:gd name="connsiteX2" fmla="*/ 3774592 w 4658081"/>
              <a:gd name="connsiteY2" fmla="*/ 258534 h 6857999"/>
              <a:gd name="connsiteX3" fmla="*/ 4658081 w 4658081"/>
              <a:gd name="connsiteY3" fmla="*/ 3425950 h 6857999"/>
              <a:gd name="connsiteX4" fmla="*/ 3774592 w 4658081"/>
              <a:gd name="connsiteY4" fmla="*/ 6593366 h 6857999"/>
              <a:gd name="connsiteX5" fmla="*/ 3578519 w 4658081"/>
              <a:gd name="connsiteY5" fmla="*/ 6857999 h 6857999"/>
              <a:gd name="connsiteX6" fmla="*/ 0 w 465808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081" h="6857999">
                <a:moveTo>
                  <a:pt x="0" y="0"/>
                </a:moveTo>
                <a:lnTo>
                  <a:pt x="3583038" y="0"/>
                </a:lnTo>
                <a:lnTo>
                  <a:pt x="3774592" y="258534"/>
                </a:lnTo>
                <a:cubicBezTo>
                  <a:pt x="4320457" y="1069146"/>
                  <a:pt x="4658081" y="2188997"/>
                  <a:pt x="4658081" y="3425950"/>
                </a:cubicBezTo>
                <a:cubicBezTo>
                  <a:pt x="4658081" y="4662903"/>
                  <a:pt x="4320457" y="5782754"/>
                  <a:pt x="3774592" y="6593366"/>
                </a:cubicBezTo>
                <a:lnTo>
                  <a:pt x="3578519" y="6857999"/>
                </a:lnTo>
                <a:lnTo>
                  <a:pt x="0" y="6857999"/>
                </a:lnTo>
                <a:close/>
              </a:path>
            </a:pathLst>
          </a:custGeom>
        </p:spPr>
        <p:txBody>
          <a:bodyPr wrap="square">
            <a:noAutofit/>
          </a:bodyPr>
          <a:lstStyle/>
          <a:p>
            <a:endParaRPr lang="en-US"/>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5314009" y="420266"/>
            <a:ext cx="6509424" cy="1325563"/>
          </a:xfrm>
        </p:spPr>
        <p:txBody>
          <a:bodyPr>
            <a:noAutofit/>
          </a:bodyPr>
          <a:lstStyle>
            <a:lvl1pPr>
              <a:defRPr sz="4800" b="0">
                <a:solidFill>
                  <a:srgbClr val="5F249F"/>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5314009" y="2238559"/>
            <a:ext cx="6601978" cy="4117791"/>
          </a:xfrm>
        </p:spPr>
        <p:txBody>
          <a:bodyPr>
            <a:normAutofit/>
          </a:bodyPr>
          <a:lstStyle>
            <a:lvl1pPr marL="0" indent="0">
              <a:buClr>
                <a:schemeClr val="accent1"/>
              </a:buClr>
              <a:buNone/>
              <a:defRPr sz="2400">
                <a:solidFill>
                  <a:schemeClr val="tx1"/>
                </a:solidFill>
              </a:defRPr>
            </a:lvl1pPr>
            <a:lvl2pPr marL="457200" indent="0">
              <a:buClr>
                <a:schemeClr val="accent1"/>
              </a:buClr>
              <a:buNone/>
              <a:defRPr sz="2000">
                <a:solidFill>
                  <a:schemeClr val="tx1"/>
                </a:solidFill>
              </a:defRPr>
            </a:lvl2pPr>
            <a:lvl3pPr marL="914400" indent="0">
              <a:buClr>
                <a:schemeClr val="accent1"/>
              </a:buClr>
              <a:buNone/>
              <a:defRPr sz="1800">
                <a:solidFill>
                  <a:schemeClr val="tx1"/>
                </a:solidFill>
              </a:defRPr>
            </a:lvl3pPr>
            <a:lvl4pPr marL="1371600" indent="0">
              <a:buClr>
                <a:schemeClr val="accent1"/>
              </a:buClr>
              <a:buNone/>
              <a:defRPr sz="1600">
                <a:solidFill>
                  <a:schemeClr val="tx1"/>
                </a:solidFill>
              </a:defRPr>
            </a:lvl4pPr>
            <a:lvl5pPr marL="1828800" indent="0">
              <a:buClr>
                <a:schemeClr val="accent1"/>
              </a:buClr>
              <a:buNone/>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fld id="{CFB8C4AC-FAA1-884B-8696-F5EA54219DC7}" type="slidenum">
              <a:rPr lang="en-US" smtClean="0"/>
              <a:pPr/>
              <a:t>‹#›</a:t>
            </a:fld>
            <a:endParaRPr lang="en-US" dirty="0"/>
          </a:p>
        </p:txBody>
      </p:sp>
      <p:pic>
        <p:nvPicPr>
          <p:cNvPr id="9" name="Picture 8" descr="Virginia Department of Rail and Public Transportation">
            <a:extLst>
              <a:ext uri="{FF2B5EF4-FFF2-40B4-BE49-F238E27FC236}">
                <a16:creationId xmlns:a16="http://schemas.microsoft.com/office/drawing/2014/main" id="{E5B3DF4B-4362-459B-308A-93F761D0C7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8694271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Content - Teal Blue 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2A565F-1FCD-9534-F335-36CE8C4493B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7145"/>
            <a:ext cx="12252960" cy="6892290"/>
          </a:xfrm>
          <a:prstGeom prst="rect">
            <a:avLst/>
          </a:prstGeom>
        </p:spPr>
      </p:pic>
      <p:sp>
        <p:nvSpPr>
          <p:cNvPr id="18" name="Freeform 17">
            <a:extLst>
              <a:ext uri="{FF2B5EF4-FFF2-40B4-BE49-F238E27FC236}">
                <a16:creationId xmlns:a16="http://schemas.microsoft.com/office/drawing/2014/main" id="{4B78B0B8-B702-D752-A983-0B2A60D88CE2}"/>
              </a:ext>
              <a:ext uri="{C183D7F6-B498-43B3-948B-1728B52AA6E4}">
                <adec:decorative xmlns:adec="http://schemas.microsoft.com/office/drawing/2017/decorative" val="1"/>
              </a:ext>
            </a:extLst>
          </p:cNvPr>
          <p:cNvSpPr/>
          <p:nvPr userDrawn="1"/>
        </p:nvSpPr>
        <p:spPr>
          <a:xfrm>
            <a:off x="-95216" y="-17146"/>
            <a:ext cx="4933784" cy="6892290"/>
          </a:xfrm>
          <a:custGeom>
            <a:avLst/>
            <a:gdLst>
              <a:gd name="connsiteX0" fmla="*/ 0 w 4933784"/>
              <a:gd name="connsiteY0" fmla="*/ 0 h 6892290"/>
              <a:gd name="connsiteX1" fmla="*/ 3843778 w 4933784"/>
              <a:gd name="connsiteY1" fmla="*/ 0 h 6892290"/>
              <a:gd name="connsiteX2" fmla="*/ 4050295 w 4933784"/>
              <a:gd name="connsiteY2" fmla="*/ 278730 h 6892290"/>
              <a:gd name="connsiteX3" fmla="*/ 4933784 w 4933784"/>
              <a:gd name="connsiteY3" fmla="*/ 3446146 h 6892290"/>
              <a:gd name="connsiteX4" fmla="*/ 4050295 w 4933784"/>
              <a:gd name="connsiteY4" fmla="*/ 6613562 h 6892290"/>
              <a:gd name="connsiteX5" fmla="*/ 3843779 w 4933784"/>
              <a:gd name="connsiteY5" fmla="*/ 6892290 h 6892290"/>
              <a:gd name="connsiteX6" fmla="*/ 0 w 4933784"/>
              <a:gd name="connsiteY6" fmla="*/ 6892290 h 68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3784" h="6892290">
                <a:moveTo>
                  <a:pt x="0" y="0"/>
                </a:moveTo>
                <a:lnTo>
                  <a:pt x="3843778" y="0"/>
                </a:lnTo>
                <a:lnTo>
                  <a:pt x="4050295" y="278730"/>
                </a:lnTo>
                <a:cubicBezTo>
                  <a:pt x="4596160" y="1089342"/>
                  <a:pt x="4933784" y="2209193"/>
                  <a:pt x="4933784" y="3446146"/>
                </a:cubicBezTo>
                <a:cubicBezTo>
                  <a:pt x="4933784" y="4683099"/>
                  <a:pt x="4596160" y="5802950"/>
                  <a:pt x="4050295" y="6613562"/>
                </a:cubicBezTo>
                <a:lnTo>
                  <a:pt x="3843779" y="6892290"/>
                </a:lnTo>
                <a:lnTo>
                  <a:pt x="0" y="689229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885CDEDB-929C-526D-ABC6-AF51E57AD553}"/>
              </a:ext>
            </a:extLst>
          </p:cNvPr>
          <p:cNvSpPr>
            <a:spLocks noGrp="1"/>
          </p:cNvSpPr>
          <p:nvPr>
            <p:ph type="pic" sz="quarter" idx="12"/>
          </p:nvPr>
        </p:nvSpPr>
        <p:spPr>
          <a:xfrm>
            <a:off x="0" y="0"/>
            <a:ext cx="4658081" cy="6857999"/>
          </a:xfrm>
          <a:custGeom>
            <a:avLst/>
            <a:gdLst>
              <a:gd name="connsiteX0" fmla="*/ 0 w 4658081"/>
              <a:gd name="connsiteY0" fmla="*/ 0 h 6857999"/>
              <a:gd name="connsiteX1" fmla="*/ 3583038 w 4658081"/>
              <a:gd name="connsiteY1" fmla="*/ 0 h 6857999"/>
              <a:gd name="connsiteX2" fmla="*/ 3774592 w 4658081"/>
              <a:gd name="connsiteY2" fmla="*/ 258534 h 6857999"/>
              <a:gd name="connsiteX3" fmla="*/ 4658081 w 4658081"/>
              <a:gd name="connsiteY3" fmla="*/ 3425950 h 6857999"/>
              <a:gd name="connsiteX4" fmla="*/ 3774592 w 4658081"/>
              <a:gd name="connsiteY4" fmla="*/ 6593366 h 6857999"/>
              <a:gd name="connsiteX5" fmla="*/ 3578519 w 4658081"/>
              <a:gd name="connsiteY5" fmla="*/ 6857999 h 6857999"/>
              <a:gd name="connsiteX6" fmla="*/ 0 w 465808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081" h="6857999">
                <a:moveTo>
                  <a:pt x="0" y="0"/>
                </a:moveTo>
                <a:lnTo>
                  <a:pt x="3583038" y="0"/>
                </a:lnTo>
                <a:lnTo>
                  <a:pt x="3774592" y="258534"/>
                </a:lnTo>
                <a:cubicBezTo>
                  <a:pt x="4320457" y="1069146"/>
                  <a:pt x="4658081" y="2188997"/>
                  <a:pt x="4658081" y="3425950"/>
                </a:cubicBezTo>
                <a:cubicBezTo>
                  <a:pt x="4658081" y="4662903"/>
                  <a:pt x="4320457" y="5782754"/>
                  <a:pt x="3774592" y="6593366"/>
                </a:cubicBezTo>
                <a:lnTo>
                  <a:pt x="3578519" y="6857999"/>
                </a:lnTo>
                <a:lnTo>
                  <a:pt x="0" y="6857999"/>
                </a:lnTo>
                <a:close/>
              </a:path>
            </a:pathLst>
          </a:custGeom>
        </p:spPr>
        <p:txBody>
          <a:bodyPr wrap="square">
            <a:noAutofit/>
          </a:bodyPr>
          <a:lstStyle/>
          <a:p>
            <a:endParaRPr lang="en-US"/>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5314009" y="1217268"/>
            <a:ext cx="6324358" cy="1325563"/>
          </a:xfrm>
        </p:spPr>
        <p:txBody>
          <a:bodyPr>
            <a:noAutofit/>
          </a:bodyPr>
          <a:lstStyle>
            <a:lvl1pPr>
              <a:defRPr sz="48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6321176" y="2730375"/>
            <a:ext cx="5407114" cy="2930400"/>
          </a:xfrm>
        </p:spPr>
        <p:txBody>
          <a:bodyPr>
            <a:normAutofit/>
          </a:bodyPr>
          <a:lstStyle>
            <a:lvl1pPr marL="0" indent="0">
              <a:buClr>
                <a:schemeClr val="accent1"/>
              </a:buClr>
              <a:buNone/>
              <a:defRPr sz="2400">
                <a:solidFill>
                  <a:schemeClr val="bg1"/>
                </a:solidFill>
              </a:defRPr>
            </a:lvl1pPr>
            <a:lvl2pPr marL="457200" indent="0">
              <a:buClr>
                <a:schemeClr val="accent1"/>
              </a:buClr>
              <a:buNone/>
              <a:defRPr sz="2000">
                <a:solidFill>
                  <a:schemeClr val="bg1"/>
                </a:solidFill>
              </a:defRPr>
            </a:lvl2pPr>
            <a:lvl3pPr marL="914400" indent="0">
              <a:buClr>
                <a:schemeClr val="accent1"/>
              </a:buClr>
              <a:buNone/>
              <a:defRPr sz="1800">
                <a:solidFill>
                  <a:schemeClr val="bg1"/>
                </a:solidFill>
              </a:defRPr>
            </a:lvl3pPr>
            <a:lvl4pPr marL="1371600" indent="0">
              <a:buClr>
                <a:schemeClr val="accent1"/>
              </a:buClr>
              <a:buNone/>
              <a:defRPr sz="1600">
                <a:solidFill>
                  <a:schemeClr val="bg1"/>
                </a:solidFill>
              </a:defRPr>
            </a:lvl4pPr>
            <a:lvl5pPr marL="1828800" indent="0">
              <a:buClr>
                <a:schemeClr val="accent1"/>
              </a:buClr>
              <a:buNone/>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fld id="{CFB8C4AC-FAA1-884B-8696-F5EA54219DC7}" type="slidenum">
              <a:rPr lang="en-US" smtClean="0"/>
              <a:pPr/>
              <a:t>‹#›</a:t>
            </a:fld>
            <a:endParaRPr lang="en-US" dirty="0"/>
          </a:p>
        </p:txBody>
      </p:sp>
      <p:pic>
        <p:nvPicPr>
          <p:cNvPr id="17" name="Picture 16" descr="Virginia Department of Rail and Public Transportation">
            <a:extLst>
              <a:ext uri="{FF2B5EF4-FFF2-40B4-BE49-F238E27FC236}">
                <a16:creationId xmlns:a16="http://schemas.microsoft.com/office/drawing/2014/main" id="{DA038C43-E678-6FFD-7A61-D3EAEFFEA84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20969773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 Content - Blue Green 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8073BB-988C-CFB6-3226-8A07704A696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7145"/>
            <a:ext cx="12252960" cy="6892290"/>
          </a:xfrm>
          <a:prstGeom prst="rect">
            <a:avLst/>
          </a:prstGeom>
        </p:spPr>
      </p:pic>
      <p:sp>
        <p:nvSpPr>
          <p:cNvPr id="14" name="Freeform 13">
            <a:extLst>
              <a:ext uri="{FF2B5EF4-FFF2-40B4-BE49-F238E27FC236}">
                <a16:creationId xmlns:a16="http://schemas.microsoft.com/office/drawing/2014/main" id="{892988AD-E391-FFEE-AD83-F8646998B582}"/>
              </a:ext>
              <a:ext uri="{C183D7F6-B498-43B3-948B-1728B52AA6E4}">
                <adec:decorative xmlns:adec="http://schemas.microsoft.com/office/drawing/2017/decorative" val="1"/>
              </a:ext>
            </a:extLst>
          </p:cNvPr>
          <p:cNvSpPr/>
          <p:nvPr userDrawn="1"/>
        </p:nvSpPr>
        <p:spPr>
          <a:xfrm>
            <a:off x="-100712" y="-17146"/>
            <a:ext cx="4933784" cy="6892290"/>
          </a:xfrm>
          <a:custGeom>
            <a:avLst/>
            <a:gdLst>
              <a:gd name="connsiteX0" fmla="*/ 0 w 4933784"/>
              <a:gd name="connsiteY0" fmla="*/ 0 h 6892290"/>
              <a:gd name="connsiteX1" fmla="*/ 3843778 w 4933784"/>
              <a:gd name="connsiteY1" fmla="*/ 0 h 6892290"/>
              <a:gd name="connsiteX2" fmla="*/ 4050295 w 4933784"/>
              <a:gd name="connsiteY2" fmla="*/ 278730 h 6892290"/>
              <a:gd name="connsiteX3" fmla="*/ 4933784 w 4933784"/>
              <a:gd name="connsiteY3" fmla="*/ 3446146 h 6892290"/>
              <a:gd name="connsiteX4" fmla="*/ 4050295 w 4933784"/>
              <a:gd name="connsiteY4" fmla="*/ 6613562 h 6892290"/>
              <a:gd name="connsiteX5" fmla="*/ 3843779 w 4933784"/>
              <a:gd name="connsiteY5" fmla="*/ 6892290 h 6892290"/>
              <a:gd name="connsiteX6" fmla="*/ 0 w 4933784"/>
              <a:gd name="connsiteY6" fmla="*/ 6892290 h 68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3784" h="6892290">
                <a:moveTo>
                  <a:pt x="0" y="0"/>
                </a:moveTo>
                <a:lnTo>
                  <a:pt x="3843778" y="0"/>
                </a:lnTo>
                <a:lnTo>
                  <a:pt x="4050295" y="278730"/>
                </a:lnTo>
                <a:cubicBezTo>
                  <a:pt x="4596160" y="1089342"/>
                  <a:pt x="4933784" y="2209193"/>
                  <a:pt x="4933784" y="3446146"/>
                </a:cubicBezTo>
                <a:cubicBezTo>
                  <a:pt x="4933784" y="4683099"/>
                  <a:pt x="4596160" y="5802950"/>
                  <a:pt x="4050295" y="6613562"/>
                </a:cubicBezTo>
                <a:lnTo>
                  <a:pt x="3843779" y="6892290"/>
                </a:lnTo>
                <a:lnTo>
                  <a:pt x="0" y="689229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885CDEDB-929C-526D-ABC6-AF51E57AD553}"/>
              </a:ext>
            </a:extLst>
          </p:cNvPr>
          <p:cNvSpPr>
            <a:spLocks noGrp="1"/>
          </p:cNvSpPr>
          <p:nvPr>
            <p:ph type="pic" sz="quarter" idx="12"/>
          </p:nvPr>
        </p:nvSpPr>
        <p:spPr>
          <a:xfrm>
            <a:off x="0" y="0"/>
            <a:ext cx="4658081" cy="6857999"/>
          </a:xfrm>
          <a:custGeom>
            <a:avLst/>
            <a:gdLst>
              <a:gd name="connsiteX0" fmla="*/ 0 w 4658081"/>
              <a:gd name="connsiteY0" fmla="*/ 0 h 6857999"/>
              <a:gd name="connsiteX1" fmla="*/ 3583038 w 4658081"/>
              <a:gd name="connsiteY1" fmla="*/ 0 h 6857999"/>
              <a:gd name="connsiteX2" fmla="*/ 3774592 w 4658081"/>
              <a:gd name="connsiteY2" fmla="*/ 258534 h 6857999"/>
              <a:gd name="connsiteX3" fmla="*/ 4658081 w 4658081"/>
              <a:gd name="connsiteY3" fmla="*/ 3425950 h 6857999"/>
              <a:gd name="connsiteX4" fmla="*/ 3774592 w 4658081"/>
              <a:gd name="connsiteY4" fmla="*/ 6593366 h 6857999"/>
              <a:gd name="connsiteX5" fmla="*/ 3578519 w 4658081"/>
              <a:gd name="connsiteY5" fmla="*/ 6857999 h 6857999"/>
              <a:gd name="connsiteX6" fmla="*/ 0 w 465808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081" h="6857999">
                <a:moveTo>
                  <a:pt x="0" y="0"/>
                </a:moveTo>
                <a:lnTo>
                  <a:pt x="3583038" y="0"/>
                </a:lnTo>
                <a:lnTo>
                  <a:pt x="3774592" y="258534"/>
                </a:lnTo>
                <a:cubicBezTo>
                  <a:pt x="4320457" y="1069146"/>
                  <a:pt x="4658081" y="2188997"/>
                  <a:pt x="4658081" y="3425950"/>
                </a:cubicBezTo>
                <a:cubicBezTo>
                  <a:pt x="4658081" y="4662903"/>
                  <a:pt x="4320457" y="5782754"/>
                  <a:pt x="3774592" y="6593366"/>
                </a:cubicBezTo>
                <a:lnTo>
                  <a:pt x="3578519" y="6857999"/>
                </a:lnTo>
                <a:lnTo>
                  <a:pt x="0" y="6857999"/>
                </a:lnTo>
                <a:close/>
              </a:path>
            </a:pathLst>
          </a:custGeom>
        </p:spPr>
        <p:txBody>
          <a:bodyPr wrap="square">
            <a:noAutofit/>
          </a:bodyPr>
          <a:lstStyle/>
          <a:p>
            <a:endParaRPr lang="en-US"/>
          </a:p>
        </p:txBody>
      </p:sp>
      <p:sp>
        <p:nvSpPr>
          <p:cNvPr id="9" name="Title 1">
            <a:extLst>
              <a:ext uri="{FF2B5EF4-FFF2-40B4-BE49-F238E27FC236}">
                <a16:creationId xmlns:a16="http://schemas.microsoft.com/office/drawing/2014/main" id="{5FEA39AC-4279-6290-7EEE-7E7910DBD59A}"/>
              </a:ext>
            </a:extLst>
          </p:cNvPr>
          <p:cNvSpPr>
            <a:spLocks noGrp="1"/>
          </p:cNvSpPr>
          <p:nvPr>
            <p:ph type="title"/>
          </p:nvPr>
        </p:nvSpPr>
        <p:spPr>
          <a:xfrm>
            <a:off x="5314009" y="1217268"/>
            <a:ext cx="6324358" cy="1325563"/>
          </a:xfrm>
        </p:spPr>
        <p:txBody>
          <a:bodyPr>
            <a:noAutofit/>
          </a:bodyPr>
          <a:lstStyle>
            <a:lvl1pPr>
              <a:defRPr sz="4800" b="0">
                <a:solidFill>
                  <a:schemeClr val="bg1"/>
                </a:solidFill>
                <a:latin typeface="Georgia" panose="02040502050405020303" pitchFamily="18"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CC58A597-6ECC-733C-D2A6-548CE7C5345A}"/>
              </a:ext>
            </a:extLst>
          </p:cNvPr>
          <p:cNvSpPr>
            <a:spLocks noGrp="1"/>
          </p:cNvSpPr>
          <p:nvPr>
            <p:ph idx="1"/>
          </p:nvPr>
        </p:nvSpPr>
        <p:spPr>
          <a:xfrm>
            <a:off x="6321176" y="2730375"/>
            <a:ext cx="5407114" cy="2930400"/>
          </a:xfrm>
        </p:spPr>
        <p:txBody>
          <a:bodyPr>
            <a:normAutofit/>
          </a:bodyPr>
          <a:lstStyle>
            <a:lvl1pPr marL="0" indent="0">
              <a:buClr>
                <a:schemeClr val="accent1"/>
              </a:buClr>
              <a:buNone/>
              <a:defRPr sz="2400">
                <a:solidFill>
                  <a:schemeClr val="bg1"/>
                </a:solidFill>
              </a:defRPr>
            </a:lvl1pPr>
            <a:lvl2pPr marL="457200" indent="0">
              <a:buClr>
                <a:schemeClr val="accent1"/>
              </a:buClr>
              <a:buNone/>
              <a:defRPr sz="2000">
                <a:solidFill>
                  <a:schemeClr val="bg1"/>
                </a:solidFill>
              </a:defRPr>
            </a:lvl2pPr>
            <a:lvl3pPr marL="914400" indent="0">
              <a:buClr>
                <a:schemeClr val="accent1"/>
              </a:buClr>
              <a:buNone/>
              <a:defRPr sz="1800">
                <a:solidFill>
                  <a:schemeClr val="bg1"/>
                </a:solidFill>
              </a:defRPr>
            </a:lvl3pPr>
            <a:lvl4pPr marL="1371600" indent="0">
              <a:buClr>
                <a:schemeClr val="accent1"/>
              </a:buClr>
              <a:buNone/>
              <a:defRPr sz="1600">
                <a:solidFill>
                  <a:schemeClr val="bg1"/>
                </a:solidFill>
              </a:defRPr>
            </a:lvl4pPr>
            <a:lvl5pPr marL="1828800" indent="0">
              <a:buClr>
                <a:schemeClr val="accent1"/>
              </a:buClr>
              <a:buNone/>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fld id="{CFB8C4AC-FAA1-884B-8696-F5EA54219DC7}" type="slidenum">
              <a:rPr lang="en-US" smtClean="0"/>
              <a:pPr/>
              <a:t>‹#›</a:t>
            </a:fld>
            <a:endParaRPr lang="en-US" dirty="0"/>
          </a:p>
        </p:txBody>
      </p:sp>
      <p:pic>
        <p:nvPicPr>
          <p:cNvPr id="10" name="Picture 9" descr="Virginia Department of Rail and Public Transportation">
            <a:extLst>
              <a:ext uri="{FF2B5EF4-FFF2-40B4-BE49-F238E27FC236}">
                <a16:creationId xmlns:a16="http://schemas.microsoft.com/office/drawing/2014/main" id="{9BB8339E-9AC9-6397-18CA-A15C7B737D6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11218655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 Content - Purple Blue 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85A7A0-51F4-AA9B-5A45-0F375DB35C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7145"/>
            <a:ext cx="12252960" cy="6892290"/>
          </a:xfrm>
          <a:prstGeom prst="rect">
            <a:avLst/>
          </a:prstGeom>
        </p:spPr>
      </p:pic>
      <p:sp>
        <p:nvSpPr>
          <p:cNvPr id="14" name="Freeform 13">
            <a:extLst>
              <a:ext uri="{FF2B5EF4-FFF2-40B4-BE49-F238E27FC236}">
                <a16:creationId xmlns:a16="http://schemas.microsoft.com/office/drawing/2014/main" id="{45243100-E508-EC1D-91F3-158919A04680}"/>
              </a:ext>
              <a:ext uri="{C183D7F6-B498-43B3-948B-1728B52AA6E4}">
                <adec:decorative xmlns:adec="http://schemas.microsoft.com/office/drawing/2017/decorative" val="1"/>
              </a:ext>
            </a:extLst>
          </p:cNvPr>
          <p:cNvSpPr/>
          <p:nvPr userDrawn="1"/>
        </p:nvSpPr>
        <p:spPr>
          <a:xfrm>
            <a:off x="-87124" y="-17146"/>
            <a:ext cx="4933784" cy="6892290"/>
          </a:xfrm>
          <a:custGeom>
            <a:avLst/>
            <a:gdLst>
              <a:gd name="connsiteX0" fmla="*/ 0 w 4933784"/>
              <a:gd name="connsiteY0" fmla="*/ 0 h 6892290"/>
              <a:gd name="connsiteX1" fmla="*/ 3843778 w 4933784"/>
              <a:gd name="connsiteY1" fmla="*/ 0 h 6892290"/>
              <a:gd name="connsiteX2" fmla="*/ 4050295 w 4933784"/>
              <a:gd name="connsiteY2" fmla="*/ 278730 h 6892290"/>
              <a:gd name="connsiteX3" fmla="*/ 4933784 w 4933784"/>
              <a:gd name="connsiteY3" fmla="*/ 3446146 h 6892290"/>
              <a:gd name="connsiteX4" fmla="*/ 4050295 w 4933784"/>
              <a:gd name="connsiteY4" fmla="*/ 6613562 h 6892290"/>
              <a:gd name="connsiteX5" fmla="*/ 3843779 w 4933784"/>
              <a:gd name="connsiteY5" fmla="*/ 6892290 h 6892290"/>
              <a:gd name="connsiteX6" fmla="*/ 0 w 4933784"/>
              <a:gd name="connsiteY6" fmla="*/ 6892290 h 68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3784" h="6892290">
                <a:moveTo>
                  <a:pt x="0" y="0"/>
                </a:moveTo>
                <a:lnTo>
                  <a:pt x="3843778" y="0"/>
                </a:lnTo>
                <a:lnTo>
                  <a:pt x="4050295" y="278730"/>
                </a:lnTo>
                <a:cubicBezTo>
                  <a:pt x="4596160" y="1089342"/>
                  <a:pt x="4933784" y="2209193"/>
                  <a:pt x="4933784" y="3446146"/>
                </a:cubicBezTo>
                <a:cubicBezTo>
                  <a:pt x="4933784" y="4683099"/>
                  <a:pt x="4596160" y="5802950"/>
                  <a:pt x="4050295" y="6613562"/>
                </a:cubicBezTo>
                <a:lnTo>
                  <a:pt x="3843779" y="6892290"/>
                </a:lnTo>
                <a:lnTo>
                  <a:pt x="0" y="68922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Picture Placeholder 15">
            <a:extLst>
              <a:ext uri="{FF2B5EF4-FFF2-40B4-BE49-F238E27FC236}">
                <a16:creationId xmlns:a16="http://schemas.microsoft.com/office/drawing/2014/main" id="{885CDEDB-929C-526D-ABC6-AF51E57AD553}"/>
              </a:ext>
            </a:extLst>
          </p:cNvPr>
          <p:cNvSpPr>
            <a:spLocks noGrp="1"/>
          </p:cNvSpPr>
          <p:nvPr>
            <p:ph type="pic" sz="quarter" idx="12"/>
          </p:nvPr>
        </p:nvSpPr>
        <p:spPr>
          <a:xfrm>
            <a:off x="0" y="0"/>
            <a:ext cx="4658081" cy="6857999"/>
          </a:xfrm>
          <a:custGeom>
            <a:avLst/>
            <a:gdLst>
              <a:gd name="connsiteX0" fmla="*/ 0 w 4658081"/>
              <a:gd name="connsiteY0" fmla="*/ 0 h 6857999"/>
              <a:gd name="connsiteX1" fmla="*/ 3583038 w 4658081"/>
              <a:gd name="connsiteY1" fmla="*/ 0 h 6857999"/>
              <a:gd name="connsiteX2" fmla="*/ 3774592 w 4658081"/>
              <a:gd name="connsiteY2" fmla="*/ 258534 h 6857999"/>
              <a:gd name="connsiteX3" fmla="*/ 4658081 w 4658081"/>
              <a:gd name="connsiteY3" fmla="*/ 3425950 h 6857999"/>
              <a:gd name="connsiteX4" fmla="*/ 3774592 w 4658081"/>
              <a:gd name="connsiteY4" fmla="*/ 6593366 h 6857999"/>
              <a:gd name="connsiteX5" fmla="*/ 3578519 w 4658081"/>
              <a:gd name="connsiteY5" fmla="*/ 6857999 h 6857999"/>
              <a:gd name="connsiteX6" fmla="*/ 0 w 465808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081" h="6857999">
                <a:moveTo>
                  <a:pt x="0" y="0"/>
                </a:moveTo>
                <a:lnTo>
                  <a:pt x="3583038" y="0"/>
                </a:lnTo>
                <a:lnTo>
                  <a:pt x="3774592" y="258534"/>
                </a:lnTo>
                <a:cubicBezTo>
                  <a:pt x="4320457" y="1069146"/>
                  <a:pt x="4658081" y="2188997"/>
                  <a:pt x="4658081" y="3425950"/>
                </a:cubicBezTo>
                <a:cubicBezTo>
                  <a:pt x="4658081" y="4662903"/>
                  <a:pt x="4320457" y="5782754"/>
                  <a:pt x="3774592" y="6593366"/>
                </a:cubicBezTo>
                <a:lnTo>
                  <a:pt x="3578519" y="6857999"/>
                </a:lnTo>
                <a:lnTo>
                  <a:pt x="0" y="6857999"/>
                </a:lnTo>
                <a:close/>
              </a:path>
            </a:pathLst>
          </a:custGeom>
        </p:spPr>
        <p:txBody>
          <a:bodyPr wrap="square">
            <a:noAutofit/>
          </a:bodyPr>
          <a:lstStyle/>
          <a:p>
            <a:endParaRPr lang="en-US"/>
          </a:p>
        </p:txBody>
      </p:sp>
      <p:sp>
        <p:nvSpPr>
          <p:cNvPr id="9" name="Title 1">
            <a:extLst>
              <a:ext uri="{FF2B5EF4-FFF2-40B4-BE49-F238E27FC236}">
                <a16:creationId xmlns:a16="http://schemas.microsoft.com/office/drawing/2014/main" id="{6907EBC0-7404-CFF6-B303-DAE1CADAD971}"/>
              </a:ext>
            </a:extLst>
          </p:cNvPr>
          <p:cNvSpPr>
            <a:spLocks noGrp="1"/>
          </p:cNvSpPr>
          <p:nvPr>
            <p:ph type="title"/>
          </p:nvPr>
        </p:nvSpPr>
        <p:spPr>
          <a:xfrm>
            <a:off x="5314009" y="1217268"/>
            <a:ext cx="6324358" cy="1325563"/>
          </a:xfrm>
        </p:spPr>
        <p:txBody>
          <a:bodyPr>
            <a:noAutofit/>
          </a:bodyPr>
          <a:lstStyle>
            <a:lvl1pPr>
              <a:defRPr sz="4800" b="0">
                <a:solidFill>
                  <a:schemeClr val="bg1"/>
                </a:solidFill>
                <a:latin typeface="Georgia" panose="02040502050405020303" pitchFamily="18"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14B153CC-95E3-2FB8-820E-F0258BB879E7}"/>
              </a:ext>
            </a:extLst>
          </p:cNvPr>
          <p:cNvSpPr>
            <a:spLocks noGrp="1"/>
          </p:cNvSpPr>
          <p:nvPr>
            <p:ph idx="1"/>
          </p:nvPr>
        </p:nvSpPr>
        <p:spPr>
          <a:xfrm>
            <a:off x="6321176" y="2730375"/>
            <a:ext cx="5407114" cy="2930400"/>
          </a:xfrm>
        </p:spPr>
        <p:txBody>
          <a:bodyPr>
            <a:normAutofit/>
          </a:bodyPr>
          <a:lstStyle>
            <a:lvl1pPr marL="0" indent="0">
              <a:buClr>
                <a:schemeClr val="accent1"/>
              </a:buClr>
              <a:buNone/>
              <a:defRPr sz="2400">
                <a:solidFill>
                  <a:schemeClr val="bg1"/>
                </a:solidFill>
              </a:defRPr>
            </a:lvl1pPr>
            <a:lvl2pPr marL="457200" indent="0">
              <a:buClr>
                <a:schemeClr val="accent1"/>
              </a:buClr>
              <a:buNone/>
              <a:defRPr sz="2000">
                <a:solidFill>
                  <a:schemeClr val="bg1"/>
                </a:solidFill>
              </a:defRPr>
            </a:lvl2pPr>
            <a:lvl3pPr marL="914400" indent="0">
              <a:buClr>
                <a:schemeClr val="accent1"/>
              </a:buClr>
              <a:buNone/>
              <a:defRPr sz="1800">
                <a:solidFill>
                  <a:schemeClr val="bg1"/>
                </a:solidFill>
              </a:defRPr>
            </a:lvl3pPr>
            <a:lvl4pPr marL="1371600" indent="0">
              <a:buClr>
                <a:schemeClr val="accent1"/>
              </a:buClr>
              <a:buNone/>
              <a:defRPr sz="1600">
                <a:solidFill>
                  <a:schemeClr val="bg1"/>
                </a:solidFill>
              </a:defRPr>
            </a:lvl4pPr>
            <a:lvl5pPr marL="1828800" indent="0">
              <a:buClr>
                <a:schemeClr val="accent1"/>
              </a:buClr>
              <a:buNone/>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fld id="{CFB8C4AC-FAA1-884B-8696-F5EA54219DC7}" type="slidenum">
              <a:rPr lang="en-US" smtClean="0"/>
              <a:pPr/>
              <a:t>‹#›</a:t>
            </a:fld>
            <a:endParaRPr lang="en-US" dirty="0"/>
          </a:p>
        </p:txBody>
      </p:sp>
      <p:pic>
        <p:nvPicPr>
          <p:cNvPr id="10" name="Picture 9" descr="Virginia Department of Rail and Public Transportation">
            <a:extLst>
              <a:ext uri="{FF2B5EF4-FFF2-40B4-BE49-F238E27FC236}">
                <a16:creationId xmlns:a16="http://schemas.microsoft.com/office/drawing/2014/main" id="{E056D4F2-4683-EB12-48C3-D9E1D827593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25271682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 Content - Bottom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136525"/>
            <a:ext cx="11641177" cy="1325563"/>
          </a:xfrm>
        </p:spPr>
        <p:txBody>
          <a:bodyPr>
            <a:normAutofit/>
          </a:bodyPr>
          <a:lstStyle>
            <a:lvl1pPr>
              <a:defRPr sz="4000" b="0">
                <a:solidFill>
                  <a:srgbClr val="004B87"/>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1825625"/>
            <a:ext cx="11641177" cy="1399117"/>
          </a:xfrm>
        </p:spPr>
        <p:txBody>
          <a:bodyPr>
            <a:normAutofit/>
          </a:bodyPr>
          <a:lstStyle>
            <a:lvl1pPr>
              <a:buClr>
                <a:schemeClr val="accent1"/>
              </a:buClr>
              <a:defRPr sz="2400">
                <a:solidFill>
                  <a:schemeClr val="tx1"/>
                </a:solidFill>
              </a:defRPr>
            </a:lvl1pPr>
            <a:lvl2pPr>
              <a:buClr>
                <a:schemeClr val="accent1"/>
              </a:buClr>
              <a:defRPr sz="2000">
                <a:solidFill>
                  <a:schemeClr val="tx1"/>
                </a:solidFill>
              </a:defRPr>
            </a:lvl2pPr>
            <a:lvl3pPr>
              <a:buClr>
                <a:schemeClr val="accent1"/>
              </a:buClr>
              <a:defRPr sz="1800">
                <a:solidFill>
                  <a:schemeClr val="tx1"/>
                </a:solidFill>
              </a:defRPr>
            </a:lvl3pPr>
            <a:lvl4pPr>
              <a:buClr>
                <a:schemeClr val="accent1"/>
              </a:buClr>
              <a:defRPr sz="1600">
                <a:solidFill>
                  <a:schemeClr val="tx1"/>
                </a:solidFill>
              </a:defRPr>
            </a:lvl4pPr>
            <a:lvl5pPr>
              <a:buClr>
                <a:schemeClr val="accent1"/>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reeform 8">
            <a:extLst>
              <a:ext uri="{FF2B5EF4-FFF2-40B4-BE49-F238E27FC236}">
                <a16:creationId xmlns:a16="http://schemas.microsoft.com/office/drawing/2014/main" id="{37B86003-95FA-4FCF-FC74-F1E04A892F91}"/>
              </a:ext>
              <a:ext uri="{C183D7F6-B498-43B3-948B-1728B52AA6E4}">
                <adec:decorative xmlns:adec="http://schemas.microsoft.com/office/drawing/2017/decorative" val="1"/>
              </a:ext>
            </a:extLst>
          </p:cNvPr>
          <p:cNvSpPr/>
          <p:nvPr userDrawn="1"/>
        </p:nvSpPr>
        <p:spPr>
          <a:xfrm>
            <a:off x="-14991" y="3513641"/>
            <a:ext cx="12221981" cy="3428827"/>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1832237 w 12192000"/>
              <a:gd name="connsiteY5" fmla="*/ 2964132 h 3159004"/>
              <a:gd name="connsiteX6" fmla="*/ 0 w 12192000"/>
              <a:gd name="connsiteY6" fmla="*/ 3159004 h 3159004"/>
              <a:gd name="connsiteX7" fmla="*/ 0 w 12192000"/>
              <a:gd name="connsiteY7" fmla="*/ 0 h 3159004"/>
              <a:gd name="connsiteX0" fmla="*/ 0 w 12206991"/>
              <a:gd name="connsiteY0" fmla="*/ 0 h 3428827"/>
              <a:gd name="connsiteX1" fmla="*/ 308593 w 12206991"/>
              <a:gd name="connsiteY1" fmla="*/ 50860 h 3428827"/>
              <a:gd name="connsiteX2" fmla="*/ 6096000 w 12206991"/>
              <a:gd name="connsiteY2" fmla="*/ 409944 h 3428827"/>
              <a:gd name="connsiteX3" fmla="*/ 11883407 w 12206991"/>
              <a:gd name="connsiteY3" fmla="*/ 50860 h 3428827"/>
              <a:gd name="connsiteX4" fmla="*/ 12192000 w 12206991"/>
              <a:gd name="connsiteY4" fmla="*/ 0 h 3428827"/>
              <a:gd name="connsiteX5" fmla="*/ 12206991 w 12206991"/>
              <a:gd name="connsiteY5" fmla="*/ 3428827 h 3428827"/>
              <a:gd name="connsiteX6" fmla="*/ 0 w 12206991"/>
              <a:gd name="connsiteY6" fmla="*/ 3159004 h 3428827"/>
              <a:gd name="connsiteX7" fmla="*/ 0 w 12206991"/>
              <a:gd name="connsiteY7" fmla="*/ 0 h 3428827"/>
              <a:gd name="connsiteX0" fmla="*/ 14990 w 12221981"/>
              <a:gd name="connsiteY0" fmla="*/ 0 h 3428827"/>
              <a:gd name="connsiteX1" fmla="*/ 323583 w 12221981"/>
              <a:gd name="connsiteY1" fmla="*/ 50860 h 3428827"/>
              <a:gd name="connsiteX2" fmla="*/ 6110990 w 12221981"/>
              <a:gd name="connsiteY2" fmla="*/ 409944 h 3428827"/>
              <a:gd name="connsiteX3" fmla="*/ 11898397 w 12221981"/>
              <a:gd name="connsiteY3" fmla="*/ 50860 h 3428827"/>
              <a:gd name="connsiteX4" fmla="*/ 12206990 w 12221981"/>
              <a:gd name="connsiteY4" fmla="*/ 0 h 3428827"/>
              <a:gd name="connsiteX5" fmla="*/ 12221981 w 12221981"/>
              <a:gd name="connsiteY5" fmla="*/ 3428827 h 3428827"/>
              <a:gd name="connsiteX6" fmla="*/ 0 w 12221981"/>
              <a:gd name="connsiteY6" fmla="*/ 3413837 h 3428827"/>
              <a:gd name="connsiteX7" fmla="*/ 14990 w 12221981"/>
              <a:gd name="connsiteY7" fmla="*/ 0 h 34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1981" h="3428827">
                <a:moveTo>
                  <a:pt x="14990" y="0"/>
                </a:moveTo>
                <a:lnTo>
                  <a:pt x="323583" y="50860"/>
                </a:lnTo>
                <a:cubicBezTo>
                  <a:pt x="1804710" y="272720"/>
                  <a:pt x="3850867" y="409944"/>
                  <a:pt x="6110990" y="409944"/>
                </a:cubicBezTo>
                <a:cubicBezTo>
                  <a:pt x="8371113" y="409944"/>
                  <a:pt x="10417271" y="272720"/>
                  <a:pt x="11898397" y="50860"/>
                </a:cubicBezTo>
                <a:lnTo>
                  <a:pt x="12206990" y="0"/>
                </a:lnTo>
                <a:lnTo>
                  <a:pt x="12221981" y="3428827"/>
                </a:lnTo>
                <a:lnTo>
                  <a:pt x="0" y="3413837"/>
                </a:lnTo>
                <a:cubicBezTo>
                  <a:pt x="4997" y="2275891"/>
                  <a:pt x="9993" y="1137946"/>
                  <a:pt x="1499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16">
            <a:extLst>
              <a:ext uri="{FF2B5EF4-FFF2-40B4-BE49-F238E27FC236}">
                <a16:creationId xmlns:a16="http://schemas.microsoft.com/office/drawing/2014/main" id="{5BF5FC62-DD9C-E7D9-CD60-71837467CFD7}"/>
              </a:ext>
            </a:extLst>
          </p:cNvPr>
          <p:cNvSpPr>
            <a:spLocks noGrp="1"/>
          </p:cNvSpPr>
          <p:nvPr>
            <p:ph type="pic" sz="quarter" idx="13"/>
          </p:nvPr>
        </p:nvSpPr>
        <p:spPr>
          <a:xfrm>
            <a:off x="0" y="3698996"/>
            <a:ext cx="12192000" cy="3159004"/>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159004">
                <a:moveTo>
                  <a:pt x="0" y="0"/>
                </a:moveTo>
                <a:lnTo>
                  <a:pt x="308593" y="50860"/>
                </a:lnTo>
                <a:cubicBezTo>
                  <a:pt x="1789720" y="272720"/>
                  <a:pt x="3835877" y="409944"/>
                  <a:pt x="6096000" y="409944"/>
                </a:cubicBezTo>
                <a:cubicBezTo>
                  <a:pt x="8356123" y="409944"/>
                  <a:pt x="10402281" y="272720"/>
                  <a:pt x="11883407" y="50860"/>
                </a:cubicBezTo>
                <a:lnTo>
                  <a:pt x="12192000" y="0"/>
                </a:lnTo>
                <a:lnTo>
                  <a:pt x="12192000" y="3159004"/>
                </a:lnTo>
                <a:lnTo>
                  <a:pt x="0" y="3159004"/>
                </a:lnTo>
                <a:close/>
              </a:path>
            </a:pathLst>
          </a:custGeom>
        </p:spPr>
        <p:txBody>
          <a:bodyPr wrap="square">
            <a:noAutofit/>
          </a:bodyPr>
          <a:lstStyle/>
          <a:p>
            <a:endParaRPr lang="en-US"/>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30633840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 Content - Top Phot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DC88DD-D7CA-603B-5A1C-87A1879D95D3}"/>
              </a:ext>
              <a:ext uri="{C183D7F6-B498-43B3-948B-1728B52AA6E4}">
                <adec:decorative xmlns:adec="http://schemas.microsoft.com/office/drawing/2017/decorative" val="1"/>
              </a:ext>
            </a:extLst>
          </p:cNvPr>
          <p:cNvSpPr/>
          <p:nvPr userDrawn="1"/>
        </p:nvSpPr>
        <p:spPr>
          <a:xfrm>
            <a:off x="-2" y="1"/>
            <a:ext cx="12192001" cy="33666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D2581BEF-D918-599F-328A-1163A80F8595}"/>
              </a:ext>
            </a:extLst>
          </p:cNvPr>
          <p:cNvSpPr>
            <a:spLocks noGrp="1"/>
          </p:cNvSpPr>
          <p:nvPr>
            <p:ph type="pic" sz="quarter" idx="13" hasCustomPrompt="1"/>
          </p:nvPr>
        </p:nvSpPr>
        <p:spPr>
          <a:xfrm>
            <a:off x="0" y="0"/>
            <a:ext cx="12192000" cy="3204981"/>
          </a:xfrm>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3236557"/>
            <a:ext cx="11641177" cy="1325563"/>
          </a:xfrm>
        </p:spPr>
        <p:txBody>
          <a:bodyPr>
            <a:normAutofit/>
          </a:bodyPr>
          <a:lstStyle>
            <a:lvl1pPr>
              <a:defRPr sz="4000" b="0">
                <a:solidFill>
                  <a:srgbClr val="004B87"/>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4925657"/>
            <a:ext cx="11641177" cy="1399117"/>
          </a:xfrm>
        </p:spPr>
        <p:txBody>
          <a:bodyPr>
            <a:normAutofit/>
          </a:bodyPr>
          <a:lstStyle>
            <a:lvl1pPr>
              <a:buClr>
                <a:schemeClr val="accent1"/>
              </a:buClr>
              <a:defRPr sz="2400">
                <a:solidFill>
                  <a:schemeClr val="tx1"/>
                </a:solidFill>
              </a:defRPr>
            </a:lvl1pPr>
            <a:lvl2pPr>
              <a:buClr>
                <a:schemeClr val="accent1"/>
              </a:buClr>
              <a:defRPr sz="2000">
                <a:solidFill>
                  <a:schemeClr val="tx1"/>
                </a:solidFill>
              </a:defRPr>
            </a:lvl2pPr>
            <a:lvl3pPr>
              <a:buClr>
                <a:schemeClr val="accent1"/>
              </a:buClr>
              <a:defRPr sz="1800">
                <a:solidFill>
                  <a:schemeClr val="tx1"/>
                </a:solidFill>
              </a:defRPr>
            </a:lvl3pPr>
            <a:lvl4pPr>
              <a:buClr>
                <a:schemeClr val="accent1"/>
              </a:buClr>
              <a:defRPr sz="1600">
                <a:solidFill>
                  <a:schemeClr val="tx1"/>
                </a:solidFill>
              </a:defRPr>
            </a:lvl4pPr>
            <a:lvl5pPr>
              <a:buClr>
                <a:schemeClr val="accent1"/>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rgbClr val="004B87"/>
                </a:solidFill>
              </a:defRPr>
            </a:lvl1pPr>
          </a:lstStyle>
          <a:p>
            <a:fld id="{CFB8C4AC-FAA1-884B-8696-F5EA54219DC7}" type="slidenum">
              <a:rPr lang="en-US" smtClean="0"/>
              <a:pPr/>
              <a:t>‹#›</a:t>
            </a:fld>
            <a:endParaRPr lang="en-US" dirty="0"/>
          </a:p>
        </p:txBody>
      </p:sp>
      <p:pic>
        <p:nvPicPr>
          <p:cNvPr id="9" name="Picture 8" descr="Virginia Department of Rail and Public Transportation">
            <a:extLst>
              <a:ext uri="{FF2B5EF4-FFF2-40B4-BE49-F238E27FC236}">
                <a16:creationId xmlns:a16="http://schemas.microsoft.com/office/drawing/2014/main" id="{256A2FA9-658C-2206-DF17-06390F891CD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Tree>
    <p:extLst>
      <p:ext uri="{BB962C8B-B14F-4D97-AF65-F5344CB8AC3E}">
        <p14:creationId xmlns:p14="http://schemas.microsoft.com/office/powerpoint/2010/main" val="24052687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 Content - Bottom Photo - Teal Blue 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6414C4-E2B2-F2E3-8EBF-6D7CA4ED9AFE}"/>
              </a:ext>
              <a:ext uri="{C183D7F6-B498-43B3-948B-1728B52AA6E4}">
                <adec:decorative xmlns:adec="http://schemas.microsoft.com/office/drawing/2017/decorative" val="1"/>
              </a:ext>
            </a:extLst>
          </p:cNvPr>
          <p:cNvPicPr>
            <a:picLocks noChangeAspect="1"/>
          </p:cNvPicPr>
          <p:nvPr userDrawn="1"/>
        </p:nvPicPr>
        <p:blipFill>
          <a:blip r:embed="rId2"/>
          <a:srcRect l="240" t="249" r="258" b="249"/>
          <a:stretch>
            <a:fillRect/>
          </a:stretch>
        </p:blipFill>
        <p:spPr>
          <a:xfrm>
            <a:off x="-1093"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136525"/>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1825625"/>
            <a:ext cx="11641177" cy="1399117"/>
          </a:xfrm>
        </p:spPr>
        <p:txBody>
          <a:bodyPr>
            <a:normAutofit/>
          </a:bodyPr>
          <a:lstStyle>
            <a:lvl1pPr>
              <a:buClr>
                <a:schemeClr val="accent1"/>
              </a:buClr>
              <a:defRPr sz="2400">
                <a:solidFill>
                  <a:schemeClr val="bg1"/>
                </a:solidFill>
              </a:defRPr>
            </a:lvl1pPr>
            <a:lvl2pPr>
              <a:buClr>
                <a:schemeClr val="accent1"/>
              </a:buClr>
              <a:defRPr sz="2000">
                <a:solidFill>
                  <a:schemeClr val="bg1"/>
                </a:solidFill>
              </a:defRPr>
            </a:lvl2pPr>
            <a:lvl3pPr>
              <a:buClr>
                <a:schemeClr val="accent1"/>
              </a:buClr>
              <a:defRPr sz="1800">
                <a:solidFill>
                  <a:schemeClr val="bg1"/>
                </a:solidFill>
              </a:defRPr>
            </a:lvl3pPr>
            <a:lvl4pPr>
              <a:buClr>
                <a:schemeClr val="accent1"/>
              </a:buClr>
              <a:defRPr sz="1600">
                <a:solidFill>
                  <a:schemeClr val="bg1"/>
                </a:solidFill>
              </a:defRPr>
            </a:lvl4pPr>
            <a:lvl5pPr>
              <a:buClr>
                <a:schemeClr val="accent1"/>
              </a:buCl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reeform 18">
            <a:extLst>
              <a:ext uri="{FF2B5EF4-FFF2-40B4-BE49-F238E27FC236}">
                <a16:creationId xmlns:a16="http://schemas.microsoft.com/office/drawing/2014/main" id="{D8CAA7FA-B9CF-853D-1DFC-4D0054892603}"/>
              </a:ext>
              <a:ext uri="{C183D7F6-B498-43B3-948B-1728B52AA6E4}">
                <adec:decorative xmlns:adec="http://schemas.microsoft.com/office/drawing/2017/decorative" val="1"/>
              </a:ext>
            </a:extLst>
          </p:cNvPr>
          <p:cNvSpPr/>
          <p:nvPr userDrawn="1"/>
        </p:nvSpPr>
        <p:spPr>
          <a:xfrm>
            <a:off x="-14991" y="3514327"/>
            <a:ext cx="12221981" cy="3428827"/>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1832237 w 12192000"/>
              <a:gd name="connsiteY5" fmla="*/ 2964132 h 3159004"/>
              <a:gd name="connsiteX6" fmla="*/ 0 w 12192000"/>
              <a:gd name="connsiteY6" fmla="*/ 3159004 h 3159004"/>
              <a:gd name="connsiteX7" fmla="*/ 0 w 12192000"/>
              <a:gd name="connsiteY7" fmla="*/ 0 h 3159004"/>
              <a:gd name="connsiteX0" fmla="*/ 0 w 12206991"/>
              <a:gd name="connsiteY0" fmla="*/ 0 h 3428827"/>
              <a:gd name="connsiteX1" fmla="*/ 308593 w 12206991"/>
              <a:gd name="connsiteY1" fmla="*/ 50860 h 3428827"/>
              <a:gd name="connsiteX2" fmla="*/ 6096000 w 12206991"/>
              <a:gd name="connsiteY2" fmla="*/ 409944 h 3428827"/>
              <a:gd name="connsiteX3" fmla="*/ 11883407 w 12206991"/>
              <a:gd name="connsiteY3" fmla="*/ 50860 h 3428827"/>
              <a:gd name="connsiteX4" fmla="*/ 12192000 w 12206991"/>
              <a:gd name="connsiteY4" fmla="*/ 0 h 3428827"/>
              <a:gd name="connsiteX5" fmla="*/ 12206991 w 12206991"/>
              <a:gd name="connsiteY5" fmla="*/ 3428827 h 3428827"/>
              <a:gd name="connsiteX6" fmla="*/ 0 w 12206991"/>
              <a:gd name="connsiteY6" fmla="*/ 3159004 h 3428827"/>
              <a:gd name="connsiteX7" fmla="*/ 0 w 12206991"/>
              <a:gd name="connsiteY7" fmla="*/ 0 h 3428827"/>
              <a:gd name="connsiteX0" fmla="*/ 14990 w 12221981"/>
              <a:gd name="connsiteY0" fmla="*/ 0 h 3428827"/>
              <a:gd name="connsiteX1" fmla="*/ 323583 w 12221981"/>
              <a:gd name="connsiteY1" fmla="*/ 50860 h 3428827"/>
              <a:gd name="connsiteX2" fmla="*/ 6110990 w 12221981"/>
              <a:gd name="connsiteY2" fmla="*/ 409944 h 3428827"/>
              <a:gd name="connsiteX3" fmla="*/ 11898397 w 12221981"/>
              <a:gd name="connsiteY3" fmla="*/ 50860 h 3428827"/>
              <a:gd name="connsiteX4" fmla="*/ 12206990 w 12221981"/>
              <a:gd name="connsiteY4" fmla="*/ 0 h 3428827"/>
              <a:gd name="connsiteX5" fmla="*/ 12221981 w 12221981"/>
              <a:gd name="connsiteY5" fmla="*/ 3428827 h 3428827"/>
              <a:gd name="connsiteX6" fmla="*/ 0 w 12221981"/>
              <a:gd name="connsiteY6" fmla="*/ 3413837 h 3428827"/>
              <a:gd name="connsiteX7" fmla="*/ 14990 w 12221981"/>
              <a:gd name="connsiteY7" fmla="*/ 0 h 34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1981" h="3428827">
                <a:moveTo>
                  <a:pt x="14990" y="0"/>
                </a:moveTo>
                <a:lnTo>
                  <a:pt x="323583" y="50860"/>
                </a:lnTo>
                <a:cubicBezTo>
                  <a:pt x="1804710" y="272720"/>
                  <a:pt x="3850867" y="409944"/>
                  <a:pt x="6110990" y="409944"/>
                </a:cubicBezTo>
                <a:cubicBezTo>
                  <a:pt x="8371113" y="409944"/>
                  <a:pt x="10417271" y="272720"/>
                  <a:pt x="11898397" y="50860"/>
                </a:cubicBezTo>
                <a:lnTo>
                  <a:pt x="12206990" y="0"/>
                </a:lnTo>
                <a:lnTo>
                  <a:pt x="12221981" y="3428827"/>
                </a:lnTo>
                <a:lnTo>
                  <a:pt x="0" y="3413837"/>
                </a:lnTo>
                <a:cubicBezTo>
                  <a:pt x="4997" y="2275891"/>
                  <a:pt x="9993" y="1137946"/>
                  <a:pt x="1499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16">
            <a:extLst>
              <a:ext uri="{FF2B5EF4-FFF2-40B4-BE49-F238E27FC236}">
                <a16:creationId xmlns:a16="http://schemas.microsoft.com/office/drawing/2014/main" id="{5BF5FC62-DD9C-E7D9-CD60-71837467CFD7}"/>
              </a:ext>
            </a:extLst>
          </p:cNvPr>
          <p:cNvSpPr>
            <a:spLocks noGrp="1"/>
          </p:cNvSpPr>
          <p:nvPr>
            <p:ph type="pic" sz="quarter" idx="13"/>
          </p:nvPr>
        </p:nvSpPr>
        <p:spPr>
          <a:xfrm>
            <a:off x="0" y="3698996"/>
            <a:ext cx="12192000" cy="3159004"/>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159004">
                <a:moveTo>
                  <a:pt x="0" y="0"/>
                </a:moveTo>
                <a:lnTo>
                  <a:pt x="308593" y="50860"/>
                </a:lnTo>
                <a:cubicBezTo>
                  <a:pt x="1789720" y="272720"/>
                  <a:pt x="3835877" y="409944"/>
                  <a:pt x="6096000" y="409944"/>
                </a:cubicBezTo>
                <a:cubicBezTo>
                  <a:pt x="8356123" y="409944"/>
                  <a:pt x="10402281" y="272720"/>
                  <a:pt x="11883407" y="50860"/>
                </a:cubicBezTo>
                <a:lnTo>
                  <a:pt x="12192000" y="0"/>
                </a:lnTo>
                <a:lnTo>
                  <a:pt x="12192000" y="3159004"/>
                </a:lnTo>
                <a:lnTo>
                  <a:pt x="0" y="3159004"/>
                </a:lnTo>
                <a:close/>
              </a:path>
            </a:pathLst>
          </a:custGeom>
        </p:spPr>
        <p:txBody>
          <a:bodyPr wrap="square">
            <a:noAutofit/>
          </a:bodyPr>
          <a:lstStyle/>
          <a:p>
            <a:endParaRPr lang="en-US"/>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1898497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 Content - Top Photo - Teal Blue 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FF9C3A0-C47D-87BE-2336-1CC9CB377E6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7145"/>
            <a:ext cx="12252960" cy="6892290"/>
          </a:xfrm>
          <a:prstGeom prst="rect">
            <a:avLst/>
          </a:prstGeom>
        </p:spPr>
      </p:pic>
      <p:sp>
        <p:nvSpPr>
          <p:cNvPr id="6" name="Rectangle 5">
            <a:extLst>
              <a:ext uri="{FF2B5EF4-FFF2-40B4-BE49-F238E27FC236}">
                <a16:creationId xmlns:a16="http://schemas.microsoft.com/office/drawing/2014/main" id="{59DC88DD-D7CA-603B-5A1C-87A1879D95D3}"/>
              </a:ext>
              <a:ext uri="{C183D7F6-B498-43B3-948B-1728B52AA6E4}">
                <adec:decorative xmlns:adec="http://schemas.microsoft.com/office/drawing/2017/decorative" val="1"/>
              </a:ext>
            </a:extLst>
          </p:cNvPr>
          <p:cNvSpPr/>
          <p:nvPr userDrawn="1"/>
        </p:nvSpPr>
        <p:spPr>
          <a:xfrm>
            <a:off x="-2" y="1"/>
            <a:ext cx="12192001" cy="33666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D2581BEF-D918-599F-328A-1163A80F8595}"/>
              </a:ext>
            </a:extLst>
          </p:cNvPr>
          <p:cNvSpPr>
            <a:spLocks noGrp="1"/>
          </p:cNvSpPr>
          <p:nvPr>
            <p:ph type="pic" sz="quarter" idx="13" hasCustomPrompt="1"/>
          </p:nvPr>
        </p:nvSpPr>
        <p:spPr>
          <a:xfrm>
            <a:off x="0" y="0"/>
            <a:ext cx="12192000" cy="3204981"/>
          </a:xfrm>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3236557"/>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4925657"/>
            <a:ext cx="11641177" cy="1399117"/>
          </a:xfrm>
        </p:spPr>
        <p:txBody>
          <a:bodyPr>
            <a:normAutofit/>
          </a:bodyPr>
          <a:lstStyle>
            <a:lvl1pPr>
              <a:buClr>
                <a:schemeClr val="accent1"/>
              </a:buClr>
              <a:defRPr sz="2400">
                <a:solidFill>
                  <a:schemeClr val="bg1"/>
                </a:solidFill>
              </a:defRPr>
            </a:lvl1pPr>
            <a:lvl2pPr>
              <a:buClr>
                <a:schemeClr val="accent1"/>
              </a:buClr>
              <a:defRPr sz="2000">
                <a:solidFill>
                  <a:schemeClr val="bg1"/>
                </a:solidFill>
              </a:defRPr>
            </a:lvl2pPr>
            <a:lvl3pPr>
              <a:buClr>
                <a:schemeClr val="accent1"/>
              </a:buClr>
              <a:defRPr sz="1800">
                <a:solidFill>
                  <a:schemeClr val="bg1"/>
                </a:solidFill>
              </a:defRPr>
            </a:lvl3pPr>
            <a:lvl4pPr>
              <a:buClr>
                <a:schemeClr val="accent1"/>
              </a:buClr>
              <a:defRPr sz="1600">
                <a:solidFill>
                  <a:schemeClr val="bg1"/>
                </a:solidFill>
              </a:defRPr>
            </a:lvl4pPr>
            <a:lvl5pPr>
              <a:buClr>
                <a:schemeClr val="accent1"/>
              </a:buCl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24471408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 Content - Bottom Photo - Green Blue 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C776A0-7587-D155-3EB9-7A408E9F670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136525"/>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1825625"/>
            <a:ext cx="11641177" cy="1399117"/>
          </a:xfrm>
        </p:spPr>
        <p:txBody>
          <a:bodyPr>
            <a:normAutofit/>
          </a:bodyPr>
          <a:lstStyle>
            <a:lvl1pPr>
              <a:buClr>
                <a:schemeClr val="accent1"/>
              </a:buClr>
              <a:defRPr sz="2400">
                <a:solidFill>
                  <a:schemeClr val="bg1"/>
                </a:solidFill>
              </a:defRPr>
            </a:lvl1pPr>
            <a:lvl2pPr>
              <a:buClr>
                <a:schemeClr val="accent1"/>
              </a:buClr>
              <a:defRPr sz="2000">
                <a:solidFill>
                  <a:schemeClr val="bg1"/>
                </a:solidFill>
              </a:defRPr>
            </a:lvl2pPr>
            <a:lvl3pPr>
              <a:buClr>
                <a:schemeClr val="accent1"/>
              </a:buClr>
              <a:defRPr sz="1800">
                <a:solidFill>
                  <a:schemeClr val="bg1"/>
                </a:solidFill>
              </a:defRPr>
            </a:lvl3pPr>
            <a:lvl4pPr>
              <a:buClr>
                <a:schemeClr val="accent1"/>
              </a:buClr>
              <a:defRPr sz="1600">
                <a:solidFill>
                  <a:schemeClr val="bg1"/>
                </a:solidFill>
              </a:defRPr>
            </a:lvl4pPr>
            <a:lvl5pPr>
              <a:buClr>
                <a:schemeClr val="accent1"/>
              </a:buCl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reeform 18">
            <a:extLst>
              <a:ext uri="{FF2B5EF4-FFF2-40B4-BE49-F238E27FC236}">
                <a16:creationId xmlns:a16="http://schemas.microsoft.com/office/drawing/2014/main" id="{D8CAA7FA-B9CF-853D-1DFC-4D0054892603}"/>
              </a:ext>
              <a:ext uri="{C183D7F6-B498-43B3-948B-1728B52AA6E4}">
                <adec:decorative xmlns:adec="http://schemas.microsoft.com/office/drawing/2017/decorative" val="1"/>
              </a:ext>
            </a:extLst>
          </p:cNvPr>
          <p:cNvSpPr/>
          <p:nvPr userDrawn="1"/>
        </p:nvSpPr>
        <p:spPr>
          <a:xfrm>
            <a:off x="-14991" y="3522419"/>
            <a:ext cx="12221981" cy="3428827"/>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1832237 w 12192000"/>
              <a:gd name="connsiteY5" fmla="*/ 2964132 h 3159004"/>
              <a:gd name="connsiteX6" fmla="*/ 0 w 12192000"/>
              <a:gd name="connsiteY6" fmla="*/ 3159004 h 3159004"/>
              <a:gd name="connsiteX7" fmla="*/ 0 w 12192000"/>
              <a:gd name="connsiteY7" fmla="*/ 0 h 3159004"/>
              <a:gd name="connsiteX0" fmla="*/ 0 w 12206991"/>
              <a:gd name="connsiteY0" fmla="*/ 0 h 3428827"/>
              <a:gd name="connsiteX1" fmla="*/ 308593 w 12206991"/>
              <a:gd name="connsiteY1" fmla="*/ 50860 h 3428827"/>
              <a:gd name="connsiteX2" fmla="*/ 6096000 w 12206991"/>
              <a:gd name="connsiteY2" fmla="*/ 409944 h 3428827"/>
              <a:gd name="connsiteX3" fmla="*/ 11883407 w 12206991"/>
              <a:gd name="connsiteY3" fmla="*/ 50860 h 3428827"/>
              <a:gd name="connsiteX4" fmla="*/ 12192000 w 12206991"/>
              <a:gd name="connsiteY4" fmla="*/ 0 h 3428827"/>
              <a:gd name="connsiteX5" fmla="*/ 12206991 w 12206991"/>
              <a:gd name="connsiteY5" fmla="*/ 3428827 h 3428827"/>
              <a:gd name="connsiteX6" fmla="*/ 0 w 12206991"/>
              <a:gd name="connsiteY6" fmla="*/ 3159004 h 3428827"/>
              <a:gd name="connsiteX7" fmla="*/ 0 w 12206991"/>
              <a:gd name="connsiteY7" fmla="*/ 0 h 3428827"/>
              <a:gd name="connsiteX0" fmla="*/ 14990 w 12221981"/>
              <a:gd name="connsiteY0" fmla="*/ 0 h 3428827"/>
              <a:gd name="connsiteX1" fmla="*/ 323583 w 12221981"/>
              <a:gd name="connsiteY1" fmla="*/ 50860 h 3428827"/>
              <a:gd name="connsiteX2" fmla="*/ 6110990 w 12221981"/>
              <a:gd name="connsiteY2" fmla="*/ 409944 h 3428827"/>
              <a:gd name="connsiteX3" fmla="*/ 11898397 w 12221981"/>
              <a:gd name="connsiteY3" fmla="*/ 50860 h 3428827"/>
              <a:gd name="connsiteX4" fmla="*/ 12206990 w 12221981"/>
              <a:gd name="connsiteY4" fmla="*/ 0 h 3428827"/>
              <a:gd name="connsiteX5" fmla="*/ 12221981 w 12221981"/>
              <a:gd name="connsiteY5" fmla="*/ 3428827 h 3428827"/>
              <a:gd name="connsiteX6" fmla="*/ 0 w 12221981"/>
              <a:gd name="connsiteY6" fmla="*/ 3413837 h 3428827"/>
              <a:gd name="connsiteX7" fmla="*/ 14990 w 12221981"/>
              <a:gd name="connsiteY7" fmla="*/ 0 h 34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1981" h="3428827">
                <a:moveTo>
                  <a:pt x="14990" y="0"/>
                </a:moveTo>
                <a:lnTo>
                  <a:pt x="323583" y="50860"/>
                </a:lnTo>
                <a:cubicBezTo>
                  <a:pt x="1804710" y="272720"/>
                  <a:pt x="3850867" y="409944"/>
                  <a:pt x="6110990" y="409944"/>
                </a:cubicBezTo>
                <a:cubicBezTo>
                  <a:pt x="8371113" y="409944"/>
                  <a:pt x="10417271" y="272720"/>
                  <a:pt x="11898397" y="50860"/>
                </a:cubicBezTo>
                <a:lnTo>
                  <a:pt x="12206990" y="0"/>
                </a:lnTo>
                <a:lnTo>
                  <a:pt x="12221981" y="3428827"/>
                </a:lnTo>
                <a:lnTo>
                  <a:pt x="0" y="3413837"/>
                </a:lnTo>
                <a:cubicBezTo>
                  <a:pt x="4997" y="2275891"/>
                  <a:pt x="9993" y="1137946"/>
                  <a:pt x="1499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16">
            <a:extLst>
              <a:ext uri="{FF2B5EF4-FFF2-40B4-BE49-F238E27FC236}">
                <a16:creationId xmlns:a16="http://schemas.microsoft.com/office/drawing/2014/main" id="{5BF5FC62-DD9C-E7D9-CD60-71837467CFD7}"/>
              </a:ext>
            </a:extLst>
          </p:cNvPr>
          <p:cNvSpPr>
            <a:spLocks noGrp="1"/>
          </p:cNvSpPr>
          <p:nvPr>
            <p:ph type="pic" sz="quarter" idx="13"/>
          </p:nvPr>
        </p:nvSpPr>
        <p:spPr>
          <a:xfrm>
            <a:off x="0" y="3698996"/>
            <a:ext cx="12192000" cy="3159004"/>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159004">
                <a:moveTo>
                  <a:pt x="0" y="0"/>
                </a:moveTo>
                <a:lnTo>
                  <a:pt x="308593" y="50860"/>
                </a:lnTo>
                <a:cubicBezTo>
                  <a:pt x="1789720" y="272720"/>
                  <a:pt x="3835877" y="409944"/>
                  <a:pt x="6096000" y="409944"/>
                </a:cubicBezTo>
                <a:cubicBezTo>
                  <a:pt x="8356123" y="409944"/>
                  <a:pt x="10402281" y="272720"/>
                  <a:pt x="11883407" y="50860"/>
                </a:cubicBezTo>
                <a:lnTo>
                  <a:pt x="12192000" y="0"/>
                </a:lnTo>
                <a:lnTo>
                  <a:pt x="12192000" y="3159004"/>
                </a:lnTo>
                <a:lnTo>
                  <a:pt x="0" y="3159004"/>
                </a:lnTo>
                <a:close/>
              </a:path>
            </a:pathLst>
          </a:custGeom>
        </p:spPr>
        <p:txBody>
          <a:bodyPr wrap="square">
            <a:noAutofit/>
          </a:bodyPr>
          <a:lstStyle/>
          <a:p>
            <a:endParaRPr lang="en-US"/>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26407639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Content - Top Photo - Blue Green 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480AE9-39D7-5C89-42CA-46DCDCF5601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6" name="Rectangle 5">
            <a:extLst>
              <a:ext uri="{FF2B5EF4-FFF2-40B4-BE49-F238E27FC236}">
                <a16:creationId xmlns:a16="http://schemas.microsoft.com/office/drawing/2014/main" id="{59DC88DD-D7CA-603B-5A1C-87A1879D95D3}"/>
              </a:ext>
              <a:ext uri="{C183D7F6-B498-43B3-948B-1728B52AA6E4}">
                <adec:decorative xmlns:adec="http://schemas.microsoft.com/office/drawing/2017/decorative" val="1"/>
              </a:ext>
            </a:extLst>
          </p:cNvPr>
          <p:cNvSpPr/>
          <p:nvPr userDrawn="1"/>
        </p:nvSpPr>
        <p:spPr>
          <a:xfrm>
            <a:off x="-2" y="1"/>
            <a:ext cx="12192001" cy="336663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D2581BEF-D918-599F-328A-1163A80F8595}"/>
              </a:ext>
            </a:extLst>
          </p:cNvPr>
          <p:cNvSpPr>
            <a:spLocks noGrp="1"/>
          </p:cNvSpPr>
          <p:nvPr>
            <p:ph type="pic" sz="quarter" idx="13" hasCustomPrompt="1"/>
          </p:nvPr>
        </p:nvSpPr>
        <p:spPr>
          <a:xfrm>
            <a:off x="0" y="0"/>
            <a:ext cx="12192000" cy="3204981"/>
          </a:xfrm>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3236557"/>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4925657"/>
            <a:ext cx="11641177" cy="1399117"/>
          </a:xfrm>
        </p:spPr>
        <p:txBody>
          <a:bodyPr>
            <a:normAutofit/>
          </a:bodyPr>
          <a:lstStyle>
            <a:lvl1pPr>
              <a:buClr>
                <a:schemeClr val="accent1"/>
              </a:buClr>
              <a:defRPr sz="2400">
                <a:solidFill>
                  <a:schemeClr val="bg1"/>
                </a:solidFill>
              </a:defRPr>
            </a:lvl1pPr>
            <a:lvl2pPr>
              <a:buClr>
                <a:schemeClr val="accent1"/>
              </a:buClr>
              <a:defRPr sz="2000">
                <a:solidFill>
                  <a:schemeClr val="bg1"/>
                </a:solidFill>
              </a:defRPr>
            </a:lvl2pPr>
            <a:lvl3pPr>
              <a:buClr>
                <a:schemeClr val="accent1"/>
              </a:buClr>
              <a:defRPr sz="1800">
                <a:solidFill>
                  <a:schemeClr val="bg1"/>
                </a:solidFill>
              </a:defRPr>
            </a:lvl3pPr>
            <a:lvl4pPr>
              <a:buClr>
                <a:schemeClr val="accent1"/>
              </a:buClr>
              <a:defRPr sz="1600">
                <a:solidFill>
                  <a:schemeClr val="bg1"/>
                </a:solidFill>
              </a:defRPr>
            </a:lvl4pPr>
            <a:lvl5pPr>
              <a:buClr>
                <a:schemeClr val="accent1"/>
              </a:buCl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12525635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 Content - Bottom Photo - Purple Blue 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7319B9-B660-E579-E0FA-721E4F039F6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136525"/>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1825625"/>
            <a:ext cx="11641177" cy="1399117"/>
          </a:xfrm>
        </p:spPr>
        <p:txBody>
          <a:bodyPr>
            <a:normAutofit/>
          </a:bodyPr>
          <a:lstStyle>
            <a:lvl1pPr>
              <a:buClr>
                <a:schemeClr val="accent1"/>
              </a:buClr>
              <a:defRPr sz="2400">
                <a:solidFill>
                  <a:schemeClr val="bg1"/>
                </a:solidFill>
              </a:defRPr>
            </a:lvl1pPr>
            <a:lvl2pPr>
              <a:buClr>
                <a:schemeClr val="accent1"/>
              </a:buClr>
              <a:defRPr sz="2000">
                <a:solidFill>
                  <a:schemeClr val="bg1"/>
                </a:solidFill>
              </a:defRPr>
            </a:lvl2pPr>
            <a:lvl3pPr>
              <a:buClr>
                <a:schemeClr val="accent1"/>
              </a:buClr>
              <a:defRPr sz="1800">
                <a:solidFill>
                  <a:schemeClr val="bg1"/>
                </a:solidFill>
              </a:defRPr>
            </a:lvl3pPr>
            <a:lvl4pPr>
              <a:buClr>
                <a:schemeClr val="accent1"/>
              </a:buClr>
              <a:defRPr sz="1600">
                <a:solidFill>
                  <a:schemeClr val="bg1"/>
                </a:solidFill>
              </a:defRPr>
            </a:lvl4pPr>
            <a:lvl5pPr>
              <a:buClr>
                <a:schemeClr val="accent1"/>
              </a:buCl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reeform 18">
            <a:extLst>
              <a:ext uri="{FF2B5EF4-FFF2-40B4-BE49-F238E27FC236}">
                <a16:creationId xmlns:a16="http://schemas.microsoft.com/office/drawing/2014/main" id="{D8CAA7FA-B9CF-853D-1DFC-4D0054892603}"/>
              </a:ext>
              <a:ext uri="{C183D7F6-B498-43B3-948B-1728B52AA6E4}">
                <adec:decorative xmlns:adec="http://schemas.microsoft.com/office/drawing/2017/decorative" val="1"/>
              </a:ext>
            </a:extLst>
          </p:cNvPr>
          <p:cNvSpPr/>
          <p:nvPr userDrawn="1"/>
        </p:nvSpPr>
        <p:spPr>
          <a:xfrm>
            <a:off x="-14991" y="3514327"/>
            <a:ext cx="12221981" cy="3428827"/>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1832237 w 12192000"/>
              <a:gd name="connsiteY5" fmla="*/ 2964132 h 3159004"/>
              <a:gd name="connsiteX6" fmla="*/ 0 w 12192000"/>
              <a:gd name="connsiteY6" fmla="*/ 3159004 h 3159004"/>
              <a:gd name="connsiteX7" fmla="*/ 0 w 12192000"/>
              <a:gd name="connsiteY7" fmla="*/ 0 h 3159004"/>
              <a:gd name="connsiteX0" fmla="*/ 0 w 12206991"/>
              <a:gd name="connsiteY0" fmla="*/ 0 h 3428827"/>
              <a:gd name="connsiteX1" fmla="*/ 308593 w 12206991"/>
              <a:gd name="connsiteY1" fmla="*/ 50860 h 3428827"/>
              <a:gd name="connsiteX2" fmla="*/ 6096000 w 12206991"/>
              <a:gd name="connsiteY2" fmla="*/ 409944 h 3428827"/>
              <a:gd name="connsiteX3" fmla="*/ 11883407 w 12206991"/>
              <a:gd name="connsiteY3" fmla="*/ 50860 h 3428827"/>
              <a:gd name="connsiteX4" fmla="*/ 12192000 w 12206991"/>
              <a:gd name="connsiteY4" fmla="*/ 0 h 3428827"/>
              <a:gd name="connsiteX5" fmla="*/ 12206991 w 12206991"/>
              <a:gd name="connsiteY5" fmla="*/ 3428827 h 3428827"/>
              <a:gd name="connsiteX6" fmla="*/ 0 w 12206991"/>
              <a:gd name="connsiteY6" fmla="*/ 3159004 h 3428827"/>
              <a:gd name="connsiteX7" fmla="*/ 0 w 12206991"/>
              <a:gd name="connsiteY7" fmla="*/ 0 h 3428827"/>
              <a:gd name="connsiteX0" fmla="*/ 14990 w 12221981"/>
              <a:gd name="connsiteY0" fmla="*/ 0 h 3428827"/>
              <a:gd name="connsiteX1" fmla="*/ 323583 w 12221981"/>
              <a:gd name="connsiteY1" fmla="*/ 50860 h 3428827"/>
              <a:gd name="connsiteX2" fmla="*/ 6110990 w 12221981"/>
              <a:gd name="connsiteY2" fmla="*/ 409944 h 3428827"/>
              <a:gd name="connsiteX3" fmla="*/ 11898397 w 12221981"/>
              <a:gd name="connsiteY3" fmla="*/ 50860 h 3428827"/>
              <a:gd name="connsiteX4" fmla="*/ 12206990 w 12221981"/>
              <a:gd name="connsiteY4" fmla="*/ 0 h 3428827"/>
              <a:gd name="connsiteX5" fmla="*/ 12221981 w 12221981"/>
              <a:gd name="connsiteY5" fmla="*/ 3428827 h 3428827"/>
              <a:gd name="connsiteX6" fmla="*/ 0 w 12221981"/>
              <a:gd name="connsiteY6" fmla="*/ 3413837 h 3428827"/>
              <a:gd name="connsiteX7" fmla="*/ 14990 w 12221981"/>
              <a:gd name="connsiteY7" fmla="*/ 0 h 34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1981" h="3428827">
                <a:moveTo>
                  <a:pt x="14990" y="0"/>
                </a:moveTo>
                <a:lnTo>
                  <a:pt x="323583" y="50860"/>
                </a:lnTo>
                <a:cubicBezTo>
                  <a:pt x="1804710" y="272720"/>
                  <a:pt x="3850867" y="409944"/>
                  <a:pt x="6110990" y="409944"/>
                </a:cubicBezTo>
                <a:cubicBezTo>
                  <a:pt x="8371113" y="409944"/>
                  <a:pt x="10417271" y="272720"/>
                  <a:pt x="11898397" y="50860"/>
                </a:cubicBezTo>
                <a:lnTo>
                  <a:pt x="12206990" y="0"/>
                </a:lnTo>
                <a:lnTo>
                  <a:pt x="12221981" y="3428827"/>
                </a:lnTo>
                <a:lnTo>
                  <a:pt x="0" y="3413837"/>
                </a:lnTo>
                <a:cubicBezTo>
                  <a:pt x="4997" y="2275891"/>
                  <a:pt x="9993" y="1137946"/>
                  <a:pt x="1499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16">
            <a:extLst>
              <a:ext uri="{FF2B5EF4-FFF2-40B4-BE49-F238E27FC236}">
                <a16:creationId xmlns:a16="http://schemas.microsoft.com/office/drawing/2014/main" id="{5BF5FC62-DD9C-E7D9-CD60-71837467CFD7}"/>
              </a:ext>
            </a:extLst>
          </p:cNvPr>
          <p:cNvSpPr>
            <a:spLocks noGrp="1"/>
          </p:cNvSpPr>
          <p:nvPr>
            <p:ph type="pic" sz="quarter" idx="13"/>
          </p:nvPr>
        </p:nvSpPr>
        <p:spPr>
          <a:xfrm>
            <a:off x="0" y="3698996"/>
            <a:ext cx="12192000" cy="3159004"/>
          </a:xfrm>
          <a:custGeom>
            <a:avLst/>
            <a:gdLst>
              <a:gd name="connsiteX0" fmla="*/ 0 w 12192000"/>
              <a:gd name="connsiteY0" fmla="*/ 0 h 3159004"/>
              <a:gd name="connsiteX1" fmla="*/ 308593 w 12192000"/>
              <a:gd name="connsiteY1" fmla="*/ 50860 h 3159004"/>
              <a:gd name="connsiteX2" fmla="*/ 6096000 w 12192000"/>
              <a:gd name="connsiteY2" fmla="*/ 409944 h 3159004"/>
              <a:gd name="connsiteX3" fmla="*/ 11883407 w 12192000"/>
              <a:gd name="connsiteY3" fmla="*/ 50860 h 3159004"/>
              <a:gd name="connsiteX4" fmla="*/ 12192000 w 12192000"/>
              <a:gd name="connsiteY4" fmla="*/ 0 h 3159004"/>
              <a:gd name="connsiteX5" fmla="*/ 12192000 w 12192000"/>
              <a:gd name="connsiteY5" fmla="*/ 3159004 h 3159004"/>
              <a:gd name="connsiteX6" fmla="*/ 0 w 12192000"/>
              <a:gd name="connsiteY6" fmla="*/ 3159004 h 315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159004">
                <a:moveTo>
                  <a:pt x="0" y="0"/>
                </a:moveTo>
                <a:lnTo>
                  <a:pt x="308593" y="50860"/>
                </a:lnTo>
                <a:cubicBezTo>
                  <a:pt x="1789720" y="272720"/>
                  <a:pt x="3835877" y="409944"/>
                  <a:pt x="6096000" y="409944"/>
                </a:cubicBezTo>
                <a:cubicBezTo>
                  <a:pt x="8356123" y="409944"/>
                  <a:pt x="10402281" y="272720"/>
                  <a:pt x="11883407" y="50860"/>
                </a:cubicBezTo>
                <a:lnTo>
                  <a:pt x="12192000" y="0"/>
                </a:lnTo>
                <a:lnTo>
                  <a:pt x="12192000" y="3159004"/>
                </a:lnTo>
                <a:lnTo>
                  <a:pt x="0" y="3159004"/>
                </a:lnTo>
                <a:close/>
              </a:path>
            </a:pathLst>
          </a:custGeom>
        </p:spPr>
        <p:txBody>
          <a:bodyPr wrap="square">
            <a:noAutofit/>
          </a:bodyPr>
          <a:lstStyle/>
          <a:p>
            <a:endParaRPr lang="en-US"/>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27729536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 Content - Top Photo - Purple Blue 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5693388-8EEE-3F7E-3373-264276BAB7B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6" name="Rectangle 5">
            <a:extLst>
              <a:ext uri="{FF2B5EF4-FFF2-40B4-BE49-F238E27FC236}">
                <a16:creationId xmlns:a16="http://schemas.microsoft.com/office/drawing/2014/main" id="{59DC88DD-D7CA-603B-5A1C-87A1879D95D3}"/>
              </a:ext>
              <a:ext uri="{C183D7F6-B498-43B3-948B-1728B52AA6E4}">
                <adec:decorative xmlns:adec="http://schemas.microsoft.com/office/drawing/2017/decorative" val="1"/>
              </a:ext>
            </a:extLst>
          </p:cNvPr>
          <p:cNvSpPr/>
          <p:nvPr userDrawn="1"/>
        </p:nvSpPr>
        <p:spPr>
          <a:xfrm>
            <a:off x="-2" y="1"/>
            <a:ext cx="12192001" cy="33666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D2581BEF-D918-599F-328A-1163A80F8595}"/>
              </a:ext>
            </a:extLst>
          </p:cNvPr>
          <p:cNvSpPr>
            <a:spLocks noGrp="1"/>
          </p:cNvSpPr>
          <p:nvPr>
            <p:ph type="pic" sz="quarter" idx="13" hasCustomPrompt="1"/>
          </p:nvPr>
        </p:nvSpPr>
        <p:spPr>
          <a:xfrm>
            <a:off x="0" y="0"/>
            <a:ext cx="12192000" cy="3204981"/>
          </a:xfrm>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538E222E-7B2A-AAA0-A05B-2D3A2F5D312E}"/>
              </a:ext>
            </a:extLst>
          </p:cNvPr>
          <p:cNvSpPr>
            <a:spLocks noGrp="1"/>
          </p:cNvSpPr>
          <p:nvPr>
            <p:ph type="title"/>
          </p:nvPr>
        </p:nvSpPr>
        <p:spPr>
          <a:xfrm>
            <a:off x="274319" y="3236557"/>
            <a:ext cx="11641177" cy="1325563"/>
          </a:xfrm>
        </p:spPr>
        <p:txBody>
          <a:bodyPr>
            <a:normAutofit/>
          </a:bodyPr>
          <a:lstStyle>
            <a:lvl1pPr>
              <a:defRPr sz="4000" b="0">
                <a:solidFill>
                  <a:schemeClr val="bg1"/>
                </a:solidFill>
                <a:latin typeface="Georgia" panose="020405020504050203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96AA0F8-4784-C4F9-E2BE-F5E714988933}"/>
              </a:ext>
            </a:extLst>
          </p:cNvPr>
          <p:cNvSpPr>
            <a:spLocks noGrp="1"/>
          </p:cNvSpPr>
          <p:nvPr>
            <p:ph idx="1"/>
          </p:nvPr>
        </p:nvSpPr>
        <p:spPr>
          <a:xfrm>
            <a:off x="274319" y="4925657"/>
            <a:ext cx="11641177" cy="1399117"/>
          </a:xfrm>
        </p:spPr>
        <p:txBody>
          <a:bodyPr>
            <a:normAutofit/>
          </a:bodyPr>
          <a:lstStyle>
            <a:lvl1pPr>
              <a:buClr>
                <a:schemeClr val="accent1"/>
              </a:buClr>
              <a:defRPr sz="2400">
                <a:solidFill>
                  <a:schemeClr val="bg1"/>
                </a:solidFill>
              </a:defRPr>
            </a:lvl1pPr>
            <a:lvl2pPr>
              <a:buClr>
                <a:schemeClr val="accent1"/>
              </a:buClr>
              <a:defRPr sz="2000">
                <a:solidFill>
                  <a:schemeClr val="bg1"/>
                </a:solidFill>
              </a:defRPr>
            </a:lvl2pPr>
            <a:lvl3pPr>
              <a:buClr>
                <a:schemeClr val="accent1"/>
              </a:buClr>
              <a:defRPr sz="1800">
                <a:solidFill>
                  <a:schemeClr val="bg1"/>
                </a:solidFill>
              </a:defRPr>
            </a:lvl3pPr>
            <a:lvl4pPr>
              <a:buClr>
                <a:schemeClr val="accent1"/>
              </a:buClr>
              <a:defRPr sz="1600">
                <a:solidFill>
                  <a:schemeClr val="bg1"/>
                </a:solidFill>
              </a:defRPr>
            </a:lvl4pPr>
            <a:lvl5pPr>
              <a:buClr>
                <a:schemeClr val="accent1"/>
              </a:buCl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a:extLst>
              <a:ext uri="{FF2B5EF4-FFF2-40B4-BE49-F238E27FC236}">
                <a16:creationId xmlns:a16="http://schemas.microsoft.com/office/drawing/2014/main" id="{D5CA998F-2E7A-72C2-D8DA-9B22B06EEB90}"/>
              </a:ext>
            </a:extLst>
          </p:cNvPr>
          <p:cNvSpPr>
            <a:spLocks noGrp="1"/>
          </p:cNvSpPr>
          <p:nvPr>
            <p:ph type="sldNum" sz="quarter" idx="12"/>
          </p:nvPr>
        </p:nvSpPr>
        <p:spPr>
          <a:xfrm>
            <a:off x="274320" y="6356350"/>
            <a:ext cx="1729509" cy="365125"/>
          </a:xfrm>
        </p:spPr>
        <p:txBody>
          <a:bodyPr/>
          <a:lstStyle>
            <a:lvl1pPr algn="l">
              <a:defRPr>
                <a:solidFill>
                  <a:schemeClr val="bg1"/>
                </a:solidFill>
              </a:defRPr>
            </a:lvl1pPr>
          </a:lstStyle>
          <a:p>
            <a:fld id="{CFB8C4AC-FAA1-884B-8696-F5EA54219DC7}" type="slidenum">
              <a:rPr lang="en-US" smtClean="0"/>
              <a:pPr/>
              <a:t>‹#›</a:t>
            </a:fld>
            <a:endParaRPr lang="en-US" dirty="0"/>
          </a:p>
        </p:txBody>
      </p:sp>
      <p:pic>
        <p:nvPicPr>
          <p:cNvPr id="8" name="Picture 7" descr="Virginia Department of Rail and Public Transportation">
            <a:extLst>
              <a:ext uri="{FF2B5EF4-FFF2-40B4-BE49-F238E27FC236}">
                <a16:creationId xmlns:a16="http://schemas.microsoft.com/office/drawing/2014/main" id="{B820E9D5-F692-713B-CBD4-796743E719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20955961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FBCDF06-B763-4AE8-5224-655D81C943B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2" name="Title 1">
            <a:extLst>
              <a:ext uri="{FF2B5EF4-FFF2-40B4-BE49-F238E27FC236}">
                <a16:creationId xmlns:a16="http://schemas.microsoft.com/office/drawing/2014/main" id="{54B1D1AB-0476-62A2-F98E-B23DEDF18311}"/>
              </a:ext>
            </a:extLst>
          </p:cNvPr>
          <p:cNvSpPr>
            <a:spLocks noGrp="1"/>
          </p:cNvSpPr>
          <p:nvPr>
            <p:ph type="title"/>
          </p:nvPr>
        </p:nvSpPr>
        <p:spPr>
          <a:xfrm>
            <a:off x="838200" y="2478652"/>
            <a:ext cx="10515600" cy="1325563"/>
          </a:xfrm>
        </p:spPr>
        <p:txBody>
          <a:bodyPr>
            <a:normAutofit/>
          </a:bodyPr>
          <a:lstStyle>
            <a:lvl1pPr algn="ctr">
              <a:defRPr sz="4800" b="0">
                <a:solidFill>
                  <a:schemeClr val="bg1"/>
                </a:solidFill>
                <a:latin typeface="Georgia" panose="02040502050405020303" pitchFamily="18" charset="0"/>
              </a:defRPr>
            </a:lvl1pPr>
          </a:lstStyle>
          <a:p>
            <a:r>
              <a:rPr lang="en-US" dirty="0"/>
              <a:t>Click to edit Master title style</a:t>
            </a:r>
          </a:p>
        </p:txBody>
      </p:sp>
      <p:sp>
        <p:nvSpPr>
          <p:cNvPr id="14" name="Slide Number Placeholder 6">
            <a:extLst>
              <a:ext uri="{FF2B5EF4-FFF2-40B4-BE49-F238E27FC236}">
                <a16:creationId xmlns:a16="http://schemas.microsoft.com/office/drawing/2014/main" id="{D87F005C-977C-0AA1-3A8E-3E206BCF2B52}"/>
              </a:ext>
            </a:extLst>
          </p:cNvPr>
          <p:cNvSpPr>
            <a:spLocks noGrp="1"/>
          </p:cNvSpPr>
          <p:nvPr>
            <p:ph type="sldNum" sz="quarter" idx="12"/>
          </p:nvPr>
        </p:nvSpPr>
        <p:spPr>
          <a:xfrm>
            <a:off x="274320" y="6356350"/>
            <a:ext cx="1729509" cy="365125"/>
          </a:xfrm>
        </p:spPr>
        <p:txBody>
          <a:bodyPr/>
          <a:lstStyle>
            <a:lvl1pPr algn="l">
              <a:defRPr/>
            </a:lvl1pPr>
          </a:lstStyle>
          <a:p>
            <a:fld id="{CFB8C4AC-FAA1-884B-8696-F5EA54219DC7}" type="slidenum">
              <a:rPr lang="en-US" smtClean="0"/>
              <a:pPr/>
              <a:t>‹#›</a:t>
            </a:fld>
            <a:endParaRPr lang="en-US"/>
          </a:p>
        </p:txBody>
      </p:sp>
      <p:pic>
        <p:nvPicPr>
          <p:cNvPr id="6" name="Picture 5" descr="DRPT Logo">
            <a:extLst>
              <a:ext uri="{FF2B5EF4-FFF2-40B4-BE49-F238E27FC236}">
                <a16:creationId xmlns:a16="http://schemas.microsoft.com/office/drawing/2014/main" id="{0AFD4BAB-F2A3-0A10-D6AB-855E36613E3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00175" y="5888552"/>
            <a:ext cx="1615812" cy="727115"/>
          </a:xfrm>
          <a:prstGeom prst="rect">
            <a:avLst/>
          </a:prstGeom>
        </p:spPr>
      </p:pic>
    </p:spTree>
    <p:extLst>
      <p:ext uri="{BB962C8B-B14F-4D97-AF65-F5344CB8AC3E}">
        <p14:creationId xmlns:p14="http://schemas.microsoft.com/office/powerpoint/2010/main" val="88901626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nly - Blue Green 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3C9746-0037-C149-60D1-E86C3C51846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8" name="Title 1">
            <a:extLst>
              <a:ext uri="{FF2B5EF4-FFF2-40B4-BE49-F238E27FC236}">
                <a16:creationId xmlns:a16="http://schemas.microsoft.com/office/drawing/2014/main" id="{A7ACA7AC-05C7-A35A-B1C8-85F6F591D9A5}"/>
              </a:ext>
            </a:extLst>
          </p:cNvPr>
          <p:cNvSpPr>
            <a:spLocks noGrp="1"/>
          </p:cNvSpPr>
          <p:nvPr>
            <p:ph type="title"/>
          </p:nvPr>
        </p:nvSpPr>
        <p:spPr>
          <a:xfrm>
            <a:off x="838200" y="2478652"/>
            <a:ext cx="10515600" cy="1325563"/>
          </a:xfrm>
        </p:spPr>
        <p:txBody>
          <a:bodyPr>
            <a:normAutofit/>
          </a:bodyPr>
          <a:lstStyle>
            <a:lvl1pPr algn="ctr">
              <a:defRPr sz="4800" b="0">
                <a:solidFill>
                  <a:schemeClr val="bg1"/>
                </a:solidFill>
                <a:latin typeface="Georgia" panose="02040502050405020303" pitchFamily="18" charset="0"/>
              </a:defRPr>
            </a:lvl1pPr>
          </a:lstStyle>
          <a:p>
            <a:r>
              <a:rPr lang="en-US" dirty="0"/>
              <a:t>Click to edit Master title style</a:t>
            </a:r>
          </a:p>
        </p:txBody>
      </p:sp>
      <p:sp>
        <p:nvSpPr>
          <p:cNvPr id="14" name="Slide Number Placeholder 6">
            <a:extLst>
              <a:ext uri="{FF2B5EF4-FFF2-40B4-BE49-F238E27FC236}">
                <a16:creationId xmlns:a16="http://schemas.microsoft.com/office/drawing/2014/main" id="{D87F005C-977C-0AA1-3A8E-3E206BCF2B52}"/>
              </a:ext>
            </a:extLst>
          </p:cNvPr>
          <p:cNvSpPr>
            <a:spLocks noGrp="1"/>
          </p:cNvSpPr>
          <p:nvPr>
            <p:ph type="sldNum" sz="quarter" idx="12"/>
          </p:nvPr>
        </p:nvSpPr>
        <p:spPr>
          <a:xfrm>
            <a:off x="274320" y="6356350"/>
            <a:ext cx="1729509" cy="365125"/>
          </a:xfrm>
        </p:spPr>
        <p:txBody>
          <a:bodyPr/>
          <a:lstStyle>
            <a:lvl1pPr algn="l">
              <a:defRPr/>
            </a:lvl1pPr>
          </a:lstStyle>
          <a:p>
            <a:fld id="{CFB8C4AC-FAA1-884B-8696-F5EA54219DC7}" type="slidenum">
              <a:rPr lang="en-US" smtClean="0"/>
              <a:pPr/>
              <a:t>‹#›</a:t>
            </a:fld>
            <a:endParaRPr lang="en-US"/>
          </a:p>
        </p:txBody>
      </p:sp>
      <p:pic>
        <p:nvPicPr>
          <p:cNvPr id="6" name="Picture 5" descr="DRPT Logo">
            <a:extLst>
              <a:ext uri="{FF2B5EF4-FFF2-40B4-BE49-F238E27FC236}">
                <a16:creationId xmlns:a16="http://schemas.microsoft.com/office/drawing/2014/main" id="{B33623E0-7719-8776-F977-3277F5AEFBB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00175" y="5888552"/>
            <a:ext cx="1615812" cy="727115"/>
          </a:xfrm>
          <a:prstGeom prst="rect">
            <a:avLst/>
          </a:prstGeom>
        </p:spPr>
      </p:pic>
    </p:spTree>
    <p:extLst>
      <p:ext uri="{BB962C8B-B14F-4D97-AF65-F5344CB8AC3E}">
        <p14:creationId xmlns:p14="http://schemas.microsoft.com/office/powerpoint/2010/main" val="9640369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Only - Purple Blue 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1D1A5F-59F6-A62C-47C3-8A215884F4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4082"/>
            <a:ext cx="12252960" cy="6886164"/>
          </a:xfrm>
          <a:prstGeom prst="rect">
            <a:avLst/>
          </a:prstGeom>
        </p:spPr>
      </p:pic>
      <p:sp>
        <p:nvSpPr>
          <p:cNvPr id="8" name="Title 1">
            <a:extLst>
              <a:ext uri="{FF2B5EF4-FFF2-40B4-BE49-F238E27FC236}">
                <a16:creationId xmlns:a16="http://schemas.microsoft.com/office/drawing/2014/main" id="{9A155149-DAFE-40BF-D0D7-79CCCE0C47F4}"/>
              </a:ext>
            </a:extLst>
          </p:cNvPr>
          <p:cNvSpPr>
            <a:spLocks noGrp="1"/>
          </p:cNvSpPr>
          <p:nvPr>
            <p:ph type="title"/>
          </p:nvPr>
        </p:nvSpPr>
        <p:spPr>
          <a:xfrm>
            <a:off x="838200" y="2478652"/>
            <a:ext cx="10515600" cy="1325563"/>
          </a:xfrm>
        </p:spPr>
        <p:txBody>
          <a:bodyPr>
            <a:normAutofit/>
          </a:bodyPr>
          <a:lstStyle>
            <a:lvl1pPr algn="ctr">
              <a:defRPr sz="4800" b="0">
                <a:solidFill>
                  <a:schemeClr val="bg1"/>
                </a:solidFill>
                <a:latin typeface="Georgia" panose="02040502050405020303" pitchFamily="18" charset="0"/>
              </a:defRPr>
            </a:lvl1pPr>
          </a:lstStyle>
          <a:p>
            <a:r>
              <a:rPr lang="en-US" dirty="0"/>
              <a:t>Click to edit Master title style</a:t>
            </a:r>
          </a:p>
        </p:txBody>
      </p:sp>
      <p:sp>
        <p:nvSpPr>
          <p:cNvPr id="14" name="Slide Number Placeholder 6">
            <a:extLst>
              <a:ext uri="{FF2B5EF4-FFF2-40B4-BE49-F238E27FC236}">
                <a16:creationId xmlns:a16="http://schemas.microsoft.com/office/drawing/2014/main" id="{D87F005C-977C-0AA1-3A8E-3E206BCF2B52}"/>
              </a:ext>
            </a:extLst>
          </p:cNvPr>
          <p:cNvSpPr>
            <a:spLocks noGrp="1"/>
          </p:cNvSpPr>
          <p:nvPr>
            <p:ph type="sldNum" sz="quarter" idx="12"/>
          </p:nvPr>
        </p:nvSpPr>
        <p:spPr>
          <a:xfrm>
            <a:off x="274320" y="6356350"/>
            <a:ext cx="1729509" cy="365125"/>
          </a:xfrm>
        </p:spPr>
        <p:txBody>
          <a:bodyPr/>
          <a:lstStyle>
            <a:lvl1pPr algn="l">
              <a:defRPr/>
            </a:lvl1pPr>
          </a:lstStyle>
          <a:p>
            <a:fld id="{CFB8C4AC-FAA1-884B-8696-F5EA54219DC7}" type="slidenum">
              <a:rPr lang="en-US" smtClean="0"/>
              <a:pPr/>
              <a:t>‹#›</a:t>
            </a:fld>
            <a:endParaRPr lang="en-US"/>
          </a:p>
        </p:txBody>
      </p:sp>
      <p:pic>
        <p:nvPicPr>
          <p:cNvPr id="6" name="Picture 5" descr="DRPT Logo">
            <a:extLst>
              <a:ext uri="{FF2B5EF4-FFF2-40B4-BE49-F238E27FC236}">
                <a16:creationId xmlns:a16="http://schemas.microsoft.com/office/drawing/2014/main" id="{C27DEFF5-F2B4-2056-98B8-047441C5D43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00175" y="5888552"/>
            <a:ext cx="1615812" cy="727115"/>
          </a:xfrm>
          <a:prstGeom prst="rect">
            <a:avLst/>
          </a:prstGeom>
        </p:spPr>
      </p:pic>
    </p:spTree>
    <p:extLst>
      <p:ext uri="{BB962C8B-B14F-4D97-AF65-F5344CB8AC3E}">
        <p14:creationId xmlns:p14="http://schemas.microsoft.com/office/powerpoint/2010/main" val="86865386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descr="Virginia Department of Rail and Public Transportation">
            <a:extLst>
              <a:ext uri="{FF2B5EF4-FFF2-40B4-BE49-F238E27FC236}">
                <a16:creationId xmlns:a16="http://schemas.microsoft.com/office/drawing/2014/main" id="{16B45DB2-3567-E387-0817-8C283334F0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49346" y="6486433"/>
            <a:ext cx="5066641" cy="104959"/>
          </a:xfrm>
          <a:prstGeom prst="rect">
            <a:avLst/>
          </a:prstGeom>
        </p:spPr>
      </p:pic>
      <p:sp>
        <p:nvSpPr>
          <p:cNvPr id="4" name="Slide Number Placeholder 3">
            <a:extLst>
              <a:ext uri="{FF2B5EF4-FFF2-40B4-BE49-F238E27FC236}">
                <a16:creationId xmlns:a16="http://schemas.microsoft.com/office/drawing/2014/main" id="{07A2E2CE-7428-D04F-9D2A-50E0CCE04749}"/>
              </a:ext>
            </a:extLst>
          </p:cNvPr>
          <p:cNvSpPr>
            <a:spLocks noGrp="1"/>
          </p:cNvSpPr>
          <p:nvPr>
            <p:ph type="sldNum" sz="quarter" idx="12"/>
          </p:nvPr>
        </p:nvSpPr>
        <p:spPr>
          <a:xfrm>
            <a:off x="274320" y="6356350"/>
            <a:ext cx="1937368" cy="365125"/>
          </a:xfrm>
        </p:spPr>
        <p:txBody>
          <a:bodyPr/>
          <a:lstStyle/>
          <a:p>
            <a:fld id="{CFB8C4AC-FAA1-884B-8696-F5EA54219DC7}" type="slidenum">
              <a:rPr lang="en-US" smtClean="0"/>
              <a:t>‹#›</a:t>
            </a:fld>
            <a:endParaRPr lang="en-US"/>
          </a:p>
        </p:txBody>
      </p:sp>
    </p:spTree>
    <p:extLst>
      <p:ext uri="{BB962C8B-B14F-4D97-AF65-F5344CB8AC3E}">
        <p14:creationId xmlns:p14="http://schemas.microsoft.com/office/powerpoint/2010/main" val="8714605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E605-0F8E-4238-4CE5-FBCB2B5673CD}"/>
              </a:ext>
            </a:extLst>
          </p:cNvPr>
          <p:cNvSpPr>
            <a:spLocks noGrp="1"/>
          </p:cNvSpPr>
          <p:nvPr>
            <p:ph type="title"/>
          </p:nvPr>
        </p:nvSpPr>
        <p:spPr>
          <a:xfrm>
            <a:off x="504679" y="869762"/>
            <a:ext cx="10515600" cy="922789"/>
          </a:xfrm>
        </p:spPr>
        <p:txBody>
          <a:bodyPr anchor="b">
            <a:normAutofit/>
          </a:bodyPr>
          <a:lstStyle>
            <a:lvl1pPr>
              <a:defRPr sz="3300" b="1">
                <a:solidFill>
                  <a:srgbClr val="1F3B6F"/>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4A2CCFE-963F-BA94-534B-68DA7B200AC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2EAF6A-7262-4342-8DFB-36E17B481534}"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sp>
        <p:nvSpPr>
          <p:cNvPr id="10" name="Content Placeholder 9">
            <a:extLst>
              <a:ext uri="{FF2B5EF4-FFF2-40B4-BE49-F238E27FC236}">
                <a16:creationId xmlns:a16="http://schemas.microsoft.com/office/drawing/2014/main" id="{E78FC4D9-DA38-07E7-DE96-218FB4542775}"/>
              </a:ext>
            </a:extLst>
          </p:cNvPr>
          <p:cNvSpPr>
            <a:spLocks noGrp="1"/>
          </p:cNvSpPr>
          <p:nvPr>
            <p:ph sz="quarter" idx="13"/>
          </p:nvPr>
        </p:nvSpPr>
        <p:spPr>
          <a:xfrm>
            <a:off x="504679" y="2318517"/>
            <a:ext cx="10515600" cy="3952875"/>
          </a:xfrm>
        </p:spPr>
        <p:txBody>
          <a:bodyPr/>
          <a:lstStyle>
            <a:lvl1pPr>
              <a:defRPr sz="1800">
                <a:solidFill>
                  <a:srgbClr val="1F3B6F"/>
                </a:solidFill>
              </a:defRPr>
            </a:lvl1pPr>
            <a:lvl2pPr marL="514337" indent="-171446">
              <a:buFont typeface="Courier New" panose="02070309020205020404" pitchFamily="49" charset="0"/>
              <a:buChar char="o"/>
              <a:defRPr sz="1500">
                <a:solidFill>
                  <a:srgbClr val="1F3B6F"/>
                </a:solidFill>
              </a:defRPr>
            </a:lvl2pPr>
            <a:lvl3pPr marL="857228" indent="-171446">
              <a:buFont typeface="Wingdings" panose="05000000000000000000" pitchFamily="2" charset="2"/>
              <a:buChar char="§"/>
              <a:defRPr sz="1350">
                <a:solidFill>
                  <a:srgbClr val="1F3B6F"/>
                </a:solidFill>
              </a:defRPr>
            </a:lvl3pPr>
            <a:lvl4pPr>
              <a:defRPr sz="1200">
                <a:solidFill>
                  <a:srgbClr val="1F3B6F"/>
                </a:solidFill>
              </a:defRPr>
            </a:lvl4pPr>
            <a:lvl5pPr>
              <a:defRPr sz="1050">
                <a:solidFill>
                  <a:srgbClr val="1F3B6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81439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le + Content - Teal Blue 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2A565F-1FCD-9534-F335-36CE8C4493B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0480" y="-17145"/>
            <a:ext cx="12252960" cy="6892290"/>
          </a:xfrm>
          <a:prstGeom prst="rect">
            <a:avLst/>
          </a:prstGeom>
        </p:spPr>
      </p:pic>
      <p:sp>
        <p:nvSpPr>
          <p:cNvPr id="12" name="Slide Number Placeholder 11">
            <a:extLst>
              <a:ext uri="{FF2B5EF4-FFF2-40B4-BE49-F238E27FC236}">
                <a16:creationId xmlns:a16="http://schemas.microsoft.com/office/drawing/2014/main" id="{8F50D643-34C5-FE65-256C-F6B883175A2E}"/>
              </a:ext>
            </a:extLst>
          </p:cNvPr>
          <p:cNvSpPr>
            <a:spLocks noGrp="1"/>
          </p:cNvSpPr>
          <p:nvPr>
            <p:ph type="sldNum" sz="quarter" idx="11"/>
          </p:nvPr>
        </p:nvSpPr>
        <p:spPr>
          <a:xfrm>
            <a:off x="274320" y="6356350"/>
            <a:ext cx="2743200" cy="36512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16" descr="Virginia Department of Rail and Public Transportation">
            <a:extLst>
              <a:ext uri="{FF2B5EF4-FFF2-40B4-BE49-F238E27FC236}">
                <a16:creationId xmlns:a16="http://schemas.microsoft.com/office/drawing/2014/main" id="{DA038C43-E678-6FFD-7A61-D3EAEFFEA8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48856" y="6486432"/>
            <a:ext cx="5066641" cy="104959"/>
          </a:xfrm>
          <a:prstGeom prst="rect">
            <a:avLst/>
          </a:prstGeom>
        </p:spPr>
      </p:pic>
    </p:spTree>
    <p:extLst>
      <p:ext uri="{BB962C8B-B14F-4D97-AF65-F5344CB8AC3E}">
        <p14:creationId xmlns:p14="http://schemas.microsoft.com/office/powerpoint/2010/main" val="156281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image" Target="../media/image9.png"/><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slideLayout" Target="../slideLayouts/slideLayout90.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34" Type="http://schemas.openxmlformats.org/officeDocument/2006/relationships/slideLayout" Target="../slideLayouts/slideLayout98.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33" Type="http://schemas.openxmlformats.org/officeDocument/2006/relationships/slideLayout" Target="../slideLayouts/slideLayout97.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29" Type="http://schemas.openxmlformats.org/officeDocument/2006/relationships/slideLayout" Target="../slideLayouts/slideLayout93.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32" Type="http://schemas.openxmlformats.org/officeDocument/2006/relationships/slideLayout" Target="../slideLayouts/slideLayout96.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28" Type="http://schemas.openxmlformats.org/officeDocument/2006/relationships/slideLayout" Target="../slideLayouts/slideLayout92.xml"/><Relationship Id="rId36" Type="http://schemas.openxmlformats.org/officeDocument/2006/relationships/theme" Target="../theme/theme5.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31" Type="http://schemas.openxmlformats.org/officeDocument/2006/relationships/slideLayout" Target="../slideLayouts/slideLayout95.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 Id="rId27" Type="http://schemas.openxmlformats.org/officeDocument/2006/relationships/slideLayout" Target="../slideLayouts/slideLayout91.xml"/><Relationship Id="rId30" Type="http://schemas.openxmlformats.org/officeDocument/2006/relationships/slideLayout" Target="../slideLayouts/slideLayout94.xml"/><Relationship Id="rId35" Type="http://schemas.openxmlformats.org/officeDocument/2006/relationships/slideLayout" Target="../slideLayouts/slideLayout99.xml"/><Relationship Id="rId8"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00681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419D0-E2AB-4CEE-9AB8-10D9969829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CC2EC5-617E-48C6-976E-5CBA33B502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201BCD-03E9-4731-B1A5-27124A1849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D985D-5994-4B23-9C18-8719807118C6}" type="datetimeFigureOut">
              <a:rPr lang="en-US" smtClean="0"/>
              <a:t>7/8/2026</a:t>
            </a:fld>
            <a:endParaRPr lang="en-US"/>
          </a:p>
        </p:txBody>
      </p:sp>
      <p:sp>
        <p:nvSpPr>
          <p:cNvPr id="5" name="Footer Placeholder 4">
            <a:extLst>
              <a:ext uri="{FF2B5EF4-FFF2-40B4-BE49-F238E27FC236}">
                <a16:creationId xmlns:a16="http://schemas.microsoft.com/office/drawing/2014/main" id="{15D8C274-C94E-46B6-84D1-24BED5FA6B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4B7800-3537-41E5-81E3-4E3EE3A58B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0ED52-7CB5-4157-9731-037348AA1FAA}" type="slidenum">
              <a:rPr lang="en-US" smtClean="0"/>
              <a:t>‹#›</a:t>
            </a:fld>
            <a:endParaRPr lang="en-US"/>
          </a:p>
        </p:txBody>
      </p:sp>
    </p:spTree>
    <p:extLst>
      <p:ext uri="{BB962C8B-B14F-4D97-AF65-F5344CB8AC3E}">
        <p14:creationId xmlns:p14="http://schemas.microsoft.com/office/powerpoint/2010/main" val="302602732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A purple and white background">
            <a:extLst>
              <a:ext uri="{FF2B5EF4-FFF2-40B4-BE49-F238E27FC236}">
                <a16:creationId xmlns:a16="http://schemas.microsoft.com/office/drawing/2014/main" id="{AF6558FD-89F8-5743-7876-C11590B5FF3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BC5EAB69-845E-752C-961D-0CFBB773B62F}"/>
              </a:ext>
            </a:extLst>
          </p:cNvPr>
          <p:cNvSpPr>
            <a:spLocks noGrp="1"/>
          </p:cNvSpPr>
          <p:nvPr>
            <p:ph type="title"/>
          </p:nvPr>
        </p:nvSpPr>
        <p:spPr>
          <a:xfrm>
            <a:off x="569753" y="400032"/>
            <a:ext cx="8193658" cy="690562"/>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96CFF5-2BDC-BF01-95B2-4AE5009AC028}"/>
              </a:ext>
            </a:extLst>
          </p:cNvPr>
          <p:cNvSpPr>
            <a:spLocks noGrp="1"/>
          </p:cNvSpPr>
          <p:nvPr>
            <p:ph type="body" idx="1"/>
          </p:nvPr>
        </p:nvSpPr>
        <p:spPr>
          <a:xfrm>
            <a:off x="569753" y="165096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B0FEC356-A271-666B-D427-AF8C6C48132A}"/>
              </a:ext>
            </a:extLst>
          </p:cNvPr>
          <p:cNvSpPr>
            <a:spLocks noGrp="1"/>
          </p:cNvSpPr>
          <p:nvPr>
            <p:ph type="sldNum" sz="quarter" idx="4"/>
          </p:nvPr>
        </p:nvSpPr>
        <p:spPr>
          <a:xfrm>
            <a:off x="9245806" y="6453404"/>
            <a:ext cx="2743200" cy="365125"/>
          </a:xfrm>
          <a:prstGeom prst="rect">
            <a:avLst/>
          </a:prstGeom>
        </p:spPr>
        <p:txBody>
          <a:bodyPr/>
          <a:lstStyle>
            <a:lvl1pPr algn="r">
              <a:defRPr>
                <a:solidFill>
                  <a:schemeClr val="bg1"/>
                </a:solidFill>
              </a:defRPr>
            </a:lvl1pPr>
          </a:lstStyle>
          <a:p>
            <a:fld id="{7B9B5EB2-81CB-4610-95C2-CC18C3570A61}" type="slidenum">
              <a:rPr lang="en-US" smtClean="0"/>
              <a:pPr/>
              <a:t>‹#›</a:t>
            </a:fld>
            <a:endParaRPr lang="en-US"/>
          </a:p>
        </p:txBody>
      </p:sp>
    </p:spTree>
    <p:extLst>
      <p:ext uri="{BB962C8B-B14F-4D97-AF65-F5344CB8AC3E}">
        <p14:creationId xmlns:p14="http://schemas.microsoft.com/office/powerpoint/2010/main" val="69895056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l" defTabSz="914400" rtl="0" eaLnBrk="1" latinLnBrk="0" hangingPunct="1">
        <a:lnSpc>
          <a:spcPct val="90000"/>
        </a:lnSpc>
        <a:spcBef>
          <a:spcPct val="0"/>
        </a:spcBef>
        <a:buNone/>
        <a:defRPr sz="4000" b="0" i="1" kern="1200">
          <a:solidFill>
            <a:srgbClr val="4A1769"/>
          </a:solidFill>
          <a:effectLst/>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lumMod val="20000"/>
            <a:lumOff val="80000"/>
          </a:schemeClr>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lumMod val="20000"/>
            <a:lumOff val="80000"/>
          </a:schemeClr>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lumMod val="20000"/>
            <a:lumOff val="80000"/>
          </a:schemeClr>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4DD2BD-0B38-405A-4DA9-2F6C0CE6B3D6}"/>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B9CE27-4FFF-F005-3F34-2FD57C7F53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171446" marR="0" lvl="0"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F3B6F"/>
                </a:solidFill>
                <a:effectLst/>
                <a:uLnTx/>
                <a:uFillTx/>
                <a:latin typeface="Century Gothic" panose="020B0502020202020204" pitchFamily="34" charset="0"/>
                <a:ea typeface="+mn-ea"/>
                <a:cs typeface="+mn-cs"/>
              </a:rPr>
              <a:t>Click to edit Master text styles</a:t>
            </a:r>
          </a:p>
          <a:p>
            <a:pPr marL="171446" marR="0" lvl="1"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F3B6F"/>
                </a:solidFill>
                <a:effectLst/>
                <a:uLnTx/>
                <a:uFillTx/>
                <a:latin typeface="Century Gothic" panose="020B0502020202020204" pitchFamily="34" charset="0"/>
                <a:ea typeface="+mn-ea"/>
                <a:cs typeface="+mn-cs"/>
              </a:rPr>
              <a:t>Second level</a:t>
            </a:r>
          </a:p>
          <a:p>
            <a:pPr marL="171446" marR="0" lvl="2"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F3B6F"/>
                </a:solidFill>
                <a:effectLst/>
                <a:uLnTx/>
                <a:uFillTx/>
                <a:latin typeface="Century Gothic" panose="020B0502020202020204" pitchFamily="34" charset="0"/>
                <a:ea typeface="+mn-ea"/>
                <a:cs typeface="+mn-cs"/>
              </a:rPr>
              <a:t>Third level</a:t>
            </a:r>
          </a:p>
          <a:p>
            <a:pPr marL="171446" marR="0" lvl="3"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F3B6F"/>
                </a:solidFill>
                <a:effectLst/>
                <a:uLnTx/>
                <a:uFillTx/>
                <a:latin typeface="Century Gothic" panose="020B0502020202020204" pitchFamily="34" charset="0"/>
                <a:ea typeface="+mn-ea"/>
                <a:cs typeface="+mn-cs"/>
              </a:rPr>
              <a:t>Fourth level</a:t>
            </a:r>
          </a:p>
          <a:p>
            <a:pPr marL="171446" marR="0" lvl="4" indent="-171446" algn="l" defTabSz="685783"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F3B6F"/>
                </a:solidFill>
                <a:effectLst/>
                <a:uLnTx/>
                <a:uFillTx/>
                <a:latin typeface="Century Gothic" panose="020B0502020202020204" pitchFamily="34" charset="0"/>
                <a:ea typeface="+mn-ea"/>
                <a:cs typeface="+mn-cs"/>
              </a:rPr>
              <a:t>Fifth level</a:t>
            </a:r>
            <a:endParaRPr kumimoji="0" lang="en-US" sz="1350" b="0" i="0" u="none" strike="noStrike" kern="1200" cap="none" spc="0" normalizeH="0" baseline="0" noProof="0">
              <a:ln>
                <a:noFill/>
              </a:ln>
              <a:solidFill>
                <a:srgbClr val="1F3B6F"/>
              </a:solidFill>
              <a:effectLst/>
              <a:uLnTx/>
              <a:uFillTx/>
              <a:latin typeface="Century Gothic" panose="020B0502020202020204" pitchFamily="34" charset="0"/>
              <a:ea typeface="+mn-ea"/>
              <a:cs typeface="+mn-cs"/>
            </a:endParaRPr>
          </a:p>
        </p:txBody>
      </p:sp>
      <p:sp>
        <p:nvSpPr>
          <p:cNvPr id="6" name="Slide Number Placeholder 5">
            <a:extLst>
              <a:ext uri="{FF2B5EF4-FFF2-40B4-BE49-F238E27FC236}">
                <a16:creationId xmlns:a16="http://schemas.microsoft.com/office/drawing/2014/main" id="{63B55F21-4265-D5D6-9422-B8167083FDA5}"/>
              </a:ext>
            </a:extLst>
          </p:cNvPr>
          <p:cNvSpPr>
            <a:spLocks noGrp="1"/>
          </p:cNvSpPr>
          <p:nvPr>
            <p:ph type="sldNum" sz="quarter" idx="4"/>
          </p:nvPr>
        </p:nvSpPr>
        <p:spPr>
          <a:xfrm>
            <a:off x="0" y="6487511"/>
            <a:ext cx="2743200" cy="365125"/>
          </a:xfrm>
          <a:prstGeom prst="rect">
            <a:avLst/>
          </a:prstGeom>
        </p:spPr>
        <p:txBody>
          <a:bodyPr vert="horz" lIns="91440" tIns="45720" rIns="91440" bIns="45720" rtlCol="0" anchor="b"/>
          <a:lstStyle>
            <a:lvl1pPr algn="l">
              <a:defRPr sz="900" b="1">
                <a:solidFill>
                  <a:srgbClr val="1F3B6F"/>
                </a:solidFill>
                <a:latin typeface="Century Gothic" panose="020B0502020202020204" pitchFamily="34" charset="0"/>
              </a:defRPr>
            </a:lvl1pPr>
          </a:lstStyle>
          <a:p>
            <a:fld id="{AE2EAF6A-7262-4342-8DFB-36E17B481534}" type="slidenum">
              <a:rPr lang="en-US" smtClean="0"/>
              <a:pPr/>
              <a:t>‹#›</a:t>
            </a:fld>
            <a:endParaRPr lang="en-US"/>
          </a:p>
        </p:txBody>
      </p:sp>
      <p:pic>
        <p:nvPicPr>
          <p:cNvPr id="9" name="Picture 8">
            <a:extLst>
              <a:ext uri="{FF2B5EF4-FFF2-40B4-BE49-F238E27FC236}">
                <a16:creationId xmlns:a16="http://schemas.microsoft.com/office/drawing/2014/main" id="{A8C67A02-9C67-99EE-6A03-C7827ACEC044}"/>
              </a:ext>
            </a:extLst>
          </p:cNvPr>
          <p:cNvPicPr>
            <a:picLocks noChangeAspect="1"/>
          </p:cNvPicPr>
          <p:nvPr userDrawn="1"/>
        </p:nvPicPr>
        <p:blipFill>
          <a:blip r:embed="rId28" cstate="print">
            <a:extLst>
              <a:ext uri="{28A0092B-C50C-407E-A947-70E740481C1C}">
                <a14:useLocalDpi xmlns:a14="http://schemas.microsoft.com/office/drawing/2010/main" val="0"/>
              </a:ext>
            </a:extLst>
          </a:blip>
          <a:srcRect/>
          <a:stretch/>
        </p:blipFill>
        <p:spPr>
          <a:xfrm>
            <a:off x="10838644" y="6064388"/>
            <a:ext cx="1378797" cy="684105"/>
          </a:xfrm>
          <a:prstGeom prst="rect">
            <a:avLst/>
          </a:prstGeom>
        </p:spPr>
      </p:pic>
    </p:spTree>
    <p:extLst>
      <p:ext uri="{BB962C8B-B14F-4D97-AF65-F5344CB8AC3E}">
        <p14:creationId xmlns:p14="http://schemas.microsoft.com/office/powerpoint/2010/main" val="130039942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Lst>
  <p:hf hdr="0" ftr="0" dt="0"/>
  <p:txStyles>
    <p:titleStyle>
      <a:lvl1pPr algn="l" defTabSz="685783" rtl="0" eaLnBrk="1" latinLnBrk="0" hangingPunct="1">
        <a:lnSpc>
          <a:spcPct val="90000"/>
        </a:lnSpc>
        <a:spcBef>
          <a:spcPct val="0"/>
        </a:spcBef>
        <a:buNone/>
        <a:defRPr sz="3300" kern="1200">
          <a:solidFill>
            <a:srgbClr val="1F3B6F"/>
          </a:solidFill>
          <a:latin typeface="Century Gothic" panose="020B0502020202020204" pitchFamily="34" charset="0"/>
          <a:ea typeface="+mj-ea"/>
          <a:cs typeface="+mj-cs"/>
        </a:defRPr>
      </a:lvl1pPr>
    </p:titleStyle>
    <p:bodyStyle>
      <a:lvl1pPr marL="0" indent="0" algn="l" defTabSz="685783" rtl="0" eaLnBrk="1" latinLnBrk="0" hangingPunct="1">
        <a:lnSpc>
          <a:spcPct val="90000"/>
        </a:lnSpc>
        <a:spcBef>
          <a:spcPts val="750"/>
        </a:spcBef>
        <a:buFont typeface="Arial" panose="020B0604020202020204" pitchFamily="34" charset="0"/>
        <a:buNone/>
        <a:defRPr sz="1800" kern="1200">
          <a:solidFill>
            <a:srgbClr val="1F3B6F"/>
          </a:solidFill>
          <a:latin typeface="Century Gothic" panose="020B0502020202020204" pitchFamily="34" charset="0"/>
          <a:ea typeface="+mn-ea"/>
          <a:cs typeface="+mn-cs"/>
        </a:defRPr>
      </a:lvl1pPr>
      <a:lvl2pPr marL="342892" indent="0" algn="l" defTabSz="685783" rtl="0" eaLnBrk="1" latinLnBrk="0" hangingPunct="1">
        <a:lnSpc>
          <a:spcPct val="90000"/>
        </a:lnSpc>
        <a:spcBef>
          <a:spcPts val="375"/>
        </a:spcBef>
        <a:buFont typeface="Courier New" panose="02070309020205020404" pitchFamily="49" charset="0"/>
        <a:buNone/>
        <a:defRPr sz="1500" kern="1200">
          <a:solidFill>
            <a:srgbClr val="1F3B6F"/>
          </a:solidFill>
          <a:latin typeface="Century Gothic" panose="020B0502020202020204" pitchFamily="34"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350" kern="1200">
          <a:solidFill>
            <a:srgbClr val="1F3B6F"/>
          </a:solidFill>
          <a:latin typeface="Century Gothic" panose="020B0502020202020204"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rgbClr val="1F3B6F"/>
          </a:solidFill>
          <a:latin typeface="Century Gothic" panose="020B0502020202020204"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kern="1200">
          <a:solidFill>
            <a:srgbClr val="1F3B6F"/>
          </a:solidFill>
          <a:latin typeface="Century Gothic" panose="020B050202020202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47F933-294D-2EFD-CBF1-05635C171735}"/>
              </a:ext>
            </a:extLst>
          </p:cNvPr>
          <p:cNvSpPr>
            <a:spLocks noGrp="1"/>
          </p:cNvSpPr>
          <p:nvPr>
            <p:ph type="title"/>
          </p:nvPr>
        </p:nvSpPr>
        <p:spPr>
          <a:xfrm>
            <a:off x="274319" y="365125"/>
            <a:ext cx="1164166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B6E4BD4-6465-850A-B34B-C85B1BC6087C}"/>
              </a:ext>
            </a:extLst>
          </p:cNvPr>
          <p:cNvSpPr>
            <a:spLocks noGrp="1"/>
          </p:cNvSpPr>
          <p:nvPr>
            <p:ph type="body" idx="1"/>
          </p:nvPr>
        </p:nvSpPr>
        <p:spPr>
          <a:xfrm>
            <a:off x="274319" y="1825625"/>
            <a:ext cx="11641667"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939D927-8B4C-F924-39B9-959D39188FAD}"/>
              </a:ext>
            </a:extLst>
          </p:cNvPr>
          <p:cNvSpPr>
            <a:spLocks noGrp="1"/>
          </p:cNvSpPr>
          <p:nvPr>
            <p:ph type="sldNum" sz="quarter" idx="4"/>
          </p:nvPr>
        </p:nvSpPr>
        <p:spPr>
          <a:xfrm>
            <a:off x="274320" y="6356350"/>
            <a:ext cx="2743200" cy="365125"/>
          </a:xfrm>
          <a:prstGeom prst="rect">
            <a:avLst/>
          </a:prstGeom>
        </p:spPr>
        <p:txBody>
          <a:bodyPr vert="horz" lIns="91440" tIns="45720" rIns="91440" bIns="45720" rtlCol="0" anchor="ctr"/>
          <a:lstStyle>
            <a:lvl1pPr algn="l">
              <a:defRPr sz="1200" b="1">
                <a:solidFill>
                  <a:schemeClr val="tx2"/>
                </a:solidFill>
              </a:defRPr>
            </a:lvl1pPr>
          </a:lstStyle>
          <a:p>
            <a:fld id="{CFB8C4AC-FAA1-884B-8696-F5EA54219DC7}" type="slidenum">
              <a:rPr lang="en-US" smtClean="0"/>
              <a:pPr/>
              <a:t>‹#›</a:t>
            </a:fld>
            <a:endParaRPr lang="en-US" dirty="0"/>
          </a:p>
        </p:txBody>
      </p:sp>
    </p:spTree>
    <p:extLst>
      <p:ext uri="{BB962C8B-B14F-4D97-AF65-F5344CB8AC3E}">
        <p14:creationId xmlns:p14="http://schemas.microsoft.com/office/powerpoint/2010/main" val="3306772146"/>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 id="2147483826" r:id="rId27"/>
    <p:sldLayoutId id="2147483827" r:id="rId28"/>
    <p:sldLayoutId id="2147483828" r:id="rId29"/>
    <p:sldLayoutId id="2147483829" r:id="rId30"/>
    <p:sldLayoutId id="2147483830" r:id="rId31"/>
    <p:sldLayoutId id="2147483831" r:id="rId32"/>
    <p:sldLayoutId id="2147483832" r:id="rId33"/>
    <p:sldLayoutId id="2147483833" r:id="rId34"/>
    <p:sldLayoutId id="2147483834" r:id="rId35"/>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3.jpe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image" Target="../media/image42.png"/><Relationship Id="rId16" Type="http://schemas.openxmlformats.org/officeDocument/2006/relationships/image" Target="../media/image56.png"/><Relationship Id="rId1" Type="http://schemas.openxmlformats.org/officeDocument/2006/relationships/slideLayout" Target="../slideLayouts/slideLayout17.xml"/><Relationship Id="rId6" Type="http://schemas.openxmlformats.org/officeDocument/2006/relationships/image" Target="../media/image46.gif"/><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xml"/><Relationship Id="rId1" Type="http://schemas.openxmlformats.org/officeDocument/2006/relationships/slideLayout" Target="../slideLayouts/slideLayout6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xml"/><Relationship Id="rId1" Type="http://schemas.openxmlformats.org/officeDocument/2006/relationships/slideLayout" Target="../slideLayouts/slideLayout80.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7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76.png"/></Relationships>
</file>

<file path=ppt/slides/_rels/slide1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xml"/><Relationship Id="rId1" Type="http://schemas.openxmlformats.org/officeDocument/2006/relationships/slideLayout" Target="../slideLayouts/slideLayout71.xml"/></Relationships>
</file>

<file path=ppt/slides/_rels/slide1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8.xml"/><Relationship Id="rId1" Type="http://schemas.openxmlformats.org/officeDocument/2006/relationships/slideLayout" Target="../slideLayouts/slideLayout7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7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0.xml"/><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7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7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7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4.png"/><Relationship Id="rId7" Type="http://schemas.microsoft.com/office/2007/relationships/hdphoto" Target="../media/hdphoto2.wdp"/><Relationship Id="rId2" Type="http://schemas.openxmlformats.org/officeDocument/2006/relationships/notesSlide" Target="../notesSlides/notesSlide13.xml"/><Relationship Id="rId1" Type="http://schemas.openxmlformats.org/officeDocument/2006/relationships/slideLayout" Target="../slideLayouts/slideLayout71.xml"/><Relationship Id="rId6" Type="http://schemas.openxmlformats.org/officeDocument/2006/relationships/image" Target="../media/image96.png"/><Relationship Id="rId5" Type="http://schemas.openxmlformats.org/officeDocument/2006/relationships/image" Target="../media/image95.jpeg"/><Relationship Id="rId4" Type="http://schemas.microsoft.com/office/2007/relationships/hdphoto" Target="../media/hdphoto1.wdp"/><Relationship Id="rId9"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4.xml"/><Relationship Id="rId1" Type="http://schemas.openxmlformats.org/officeDocument/2006/relationships/slideLayout" Target="../slideLayouts/slideLayout71.xml"/></Relationships>
</file>

<file path=ppt/slides/_rels/slide2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1.xml"/></Relationships>
</file>

<file path=ppt/slides/_rels/slide2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5.xml"/><Relationship Id="rId1" Type="http://schemas.openxmlformats.org/officeDocument/2006/relationships/slideLayout" Target="../slideLayouts/slideLayout71.xml"/></Relationships>
</file>

<file path=ppt/slides/_rels/slide2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6.xml"/><Relationship Id="rId1" Type="http://schemas.openxmlformats.org/officeDocument/2006/relationships/slideLayout" Target="../slideLayouts/slideLayout72.xml"/></Relationships>
</file>

<file path=ppt/slides/_rels/slide2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72.xml"/></Relationships>
</file>

<file path=ppt/slides/_rels/slide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8.xml"/><Relationship Id="rId1" Type="http://schemas.openxmlformats.org/officeDocument/2006/relationships/slideLayout" Target="../slideLayouts/slideLayout72.xml"/></Relationships>
</file>

<file path=ppt/slides/_rels/slide2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9.xml"/><Relationship Id="rId1" Type="http://schemas.openxmlformats.org/officeDocument/2006/relationships/slideLayout" Target="../slideLayouts/slideLayout7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1.xml"/></Relationships>
</file>

<file path=ppt/slides/_rels/slide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1.xml"/><Relationship Id="rId1" Type="http://schemas.openxmlformats.org/officeDocument/2006/relationships/slideLayout" Target="../slideLayouts/slideLayout77.xml"/></Relationships>
</file>

<file path=ppt/slides/_rels/slide3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2.xml"/><Relationship Id="rId1" Type="http://schemas.openxmlformats.org/officeDocument/2006/relationships/slideLayout" Target="../slideLayouts/slideLayout71.xml"/><Relationship Id="rId4" Type="http://schemas.openxmlformats.org/officeDocument/2006/relationships/image" Target="../media/image107.png"/></Relationships>
</file>

<file path=ppt/slides/_rels/slide3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3.xml"/><Relationship Id="rId1" Type="http://schemas.openxmlformats.org/officeDocument/2006/relationships/slideLayout" Target="../slideLayouts/slideLayout71.xml"/></Relationships>
</file>

<file path=ppt/slides/_rels/slide3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4.xml"/><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5.xml"/><Relationship Id="rId1" Type="http://schemas.openxmlformats.org/officeDocument/2006/relationships/slideLayout" Target="../slideLayouts/slideLayout98.xml"/></Relationships>
</file>

<file path=ppt/slides/_rels/slide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png"/><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6.xml"/><Relationship Id="rId1" Type="http://schemas.openxmlformats.org/officeDocument/2006/relationships/slideLayout" Target="../slideLayouts/slideLayout77.xml"/><Relationship Id="rId5" Type="http://schemas.openxmlformats.org/officeDocument/2006/relationships/image" Target="../media/image115.jpeg"/><Relationship Id="rId4" Type="http://schemas.openxmlformats.org/officeDocument/2006/relationships/image" Target="../media/image114.png"/></Relationships>
</file>

<file path=ppt/slides/_rels/slide36.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27.xml"/><Relationship Id="rId1" Type="http://schemas.openxmlformats.org/officeDocument/2006/relationships/slideLayout" Target="../slideLayouts/slideLayout7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37.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21.png"/><Relationship Id="rId7" Type="http://schemas.openxmlformats.org/officeDocument/2006/relationships/diagramColors" Target="../diagrams/colors11.xml"/><Relationship Id="rId2" Type="http://schemas.openxmlformats.org/officeDocument/2006/relationships/notesSlide" Target="../notesSlides/notesSlide28.xml"/><Relationship Id="rId1" Type="http://schemas.openxmlformats.org/officeDocument/2006/relationships/slideLayout" Target="../slideLayouts/slideLayout71.xml"/><Relationship Id="rId6" Type="http://schemas.openxmlformats.org/officeDocument/2006/relationships/diagramQuickStyle" Target="../diagrams/quickStyle11.xml"/><Relationship Id="rId11" Type="http://schemas.openxmlformats.org/officeDocument/2006/relationships/image" Target="../media/image124.png"/><Relationship Id="rId5" Type="http://schemas.openxmlformats.org/officeDocument/2006/relationships/diagramLayout" Target="../diagrams/layout11.xml"/><Relationship Id="rId10" Type="http://schemas.openxmlformats.org/officeDocument/2006/relationships/image" Target="../media/image123.jpeg"/><Relationship Id="rId4" Type="http://schemas.openxmlformats.org/officeDocument/2006/relationships/diagramData" Target="../diagrams/data11.xml"/><Relationship Id="rId9" Type="http://schemas.openxmlformats.org/officeDocument/2006/relationships/image" Target="../media/image122.png"/></Relationships>
</file>

<file path=ppt/slides/_rels/slide3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9.xml"/><Relationship Id="rId1" Type="http://schemas.openxmlformats.org/officeDocument/2006/relationships/slideLayout" Target="../slideLayouts/slideLayout71.xml"/><Relationship Id="rId4" Type="http://schemas.openxmlformats.org/officeDocument/2006/relationships/image" Target="../media/image1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1.xml"/><Relationship Id="rId1" Type="http://schemas.openxmlformats.org/officeDocument/2006/relationships/slideLayout" Target="../slideLayouts/slideLayout7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7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3.xml"/><Relationship Id="rId1" Type="http://schemas.openxmlformats.org/officeDocument/2006/relationships/slideLayout" Target="../slideLayouts/slideLayout7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3.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3" Type="http://schemas.openxmlformats.org/officeDocument/2006/relationships/image" Target="../media/image128.pn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34.xml"/><Relationship Id="rId1" Type="http://schemas.openxmlformats.org/officeDocument/2006/relationships/slideLayout" Target="../slideLayouts/slideLayout80.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64.png"/><Relationship Id="rId10" Type="http://schemas.openxmlformats.org/officeDocument/2006/relationships/image" Target="../media/image134.png"/><Relationship Id="rId4" Type="http://schemas.openxmlformats.org/officeDocument/2006/relationships/image" Target="../media/image129.jpeg"/><Relationship Id="rId9" Type="http://schemas.openxmlformats.org/officeDocument/2006/relationships/image" Target="../media/image133.png"/></Relationships>
</file>

<file path=ppt/slides/_rels/slide4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35.xml"/><Relationship Id="rId1" Type="http://schemas.openxmlformats.org/officeDocument/2006/relationships/slideLayout" Target="../slideLayouts/slideLayout71.xml"/></Relationships>
</file>

<file path=ppt/slides/_rels/slide4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99.xml"/><Relationship Id="rId4" Type="http://schemas.openxmlformats.org/officeDocument/2006/relationships/image" Target="../media/image141.png"/></Relationships>
</file>

<file path=ppt/slides/_rels/slide4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9EF5-0FCC-4ADA-92E5-696024067918}"/>
              </a:ext>
            </a:extLst>
          </p:cNvPr>
          <p:cNvSpPr>
            <a:spLocks noGrp="1"/>
          </p:cNvSpPr>
          <p:nvPr>
            <p:ph type="ctrTitle"/>
          </p:nvPr>
        </p:nvSpPr>
        <p:spPr>
          <a:xfrm>
            <a:off x="6324160" y="377206"/>
            <a:ext cx="5335881" cy="2832429"/>
          </a:xfrm>
        </p:spPr>
        <p:txBody>
          <a:bodyPr anchor="b">
            <a:normAutofit/>
          </a:bodyPr>
          <a:lstStyle/>
          <a:p>
            <a:r>
              <a:rPr lang="en-US" dirty="0">
                <a:latin typeface="Bahnschrift" panose="020B0502040204020203" pitchFamily="34" charset="0"/>
              </a:rPr>
              <a:t>Welcome!</a:t>
            </a:r>
            <a:br>
              <a:rPr lang="en-US" dirty="0">
                <a:latin typeface="Bahnschrift" panose="020B0502040204020203" pitchFamily="34" charset="0"/>
              </a:rPr>
            </a:br>
            <a:r>
              <a:rPr lang="en-US" dirty="0">
                <a:latin typeface="Bahnschrift" panose="020B0502040204020203" pitchFamily="34" charset="0"/>
              </a:rPr>
              <a:t>May 2026 Meeting	</a:t>
            </a:r>
          </a:p>
        </p:txBody>
      </p:sp>
      <p:sp>
        <p:nvSpPr>
          <p:cNvPr id="3" name="Subtitle 2">
            <a:extLst>
              <a:ext uri="{FF2B5EF4-FFF2-40B4-BE49-F238E27FC236}">
                <a16:creationId xmlns:a16="http://schemas.microsoft.com/office/drawing/2014/main" id="{47FBD4E5-8476-49CD-8F82-C133C5D14EC2}"/>
              </a:ext>
            </a:extLst>
          </p:cNvPr>
          <p:cNvSpPr>
            <a:spLocks noGrp="1"/>
          </p:cNvSpPr>
          <p:nvPr>
            <p:ph type="subTitle" idx="1"/>
          </p:nvPr>
        </p:nvSpPr>
        <p:spPr>
          <a:xfrm>
            <a:off x="6324160" y="3449581"/>
            <a:ext cx="5644458" cy="3209636"/>
          </a:xfrm>
        </p:spPr>
        <p:txBody>
          <a:bodyPr anchor="t">
            <a:normAutofit/>
          </a:bodyPr>
          <a:lstStyle/>
          <a:p>
            <a:r>
              <a:rPr lang="en-US" dirty="0">
                <a:latin typeface="Bahnschrift" panose="020B0502040204020203" pitchFamily="34" charset="0"/>
              </a:rPr>
              <a:t>May 12, 2026</a:t>
            </a:r>
          </a:p>
          <a:p>
            <a:pPr marL="342900" indent="-342900" algn="l">
              <a:buFont typeface="Arial" panose="020B0604020202020204" pitchFamily="34" charset="0"/>
              <a:buChar char="•"/>
            </a:pPr>
            <a:r>
              <a:rPr lang="en-US" dirty="0">
                <a:latin typeface="Bahnschrift" panose="020B0502040204020203" pitchFamily="34" charset="0"/>
              </a:rPr>
              <a:t>Networking Hour &amp; Dinner</a:t>
            </a:r>
          </a:p>
          <a:p>
            <a:pPr marL="342900" indent="-342900" algn="l">
              <a:buFont typeface="Arial" panose="020B0604020202020204" pitchFamily="34" charset="0"/>
              <a:buChar char="•"/>
            </a:pPr>
            <a:r>
              <a:rPr lang="en-US" dirty="0">
                <a:latin typeface="Bahnschrift" panose="020B0502040204020203" pitchFamily="34" charset="0"/>
              </a:rPr>
              <a:t>Announcements</a:t>
            </a:r>
          </a:p>
          <a:p>
            <a:pPr marL="342900" indent="-342900" algn="l">
              <a:buFont typeface="Arial" panose="020B0604020202020204" pitchFamily="34" charset="0"/>
              <a:buChar char="•"/>
            </a:pPr>
            <a:r>
              <a:rPr lang="en-US" dirty="0">
                <a:latin typeface="Bahnschrift" panose="020B0502040204020203" pitchFamily="34" charset="0"/>
              </a:rPr>
              <a:t>Presentation</a:t>
            </a:r>
          </a:p>
          <a:p>
            <a:pPr marL="800100" lvl="1" indent="-342900" algn="l">
              <a:buFont typeface="Arial" panose="020B0604020202020204" pitchFamily="34" charset="0"/>
              <a:buChar char="•"/>
            </a:pPr>
            <a:r>
              <a:rPr lang="en-US" dirty="0">
                <a:latin typeface="Bahnschrift" panose="020B0502040204020203" pitchFamily="34" charset="0"/>
              </a:rPr>
              <a:t>Welcome, </a:t>
            </a:r>
            <a:r>
              <a:rPr lang="en-US" b="1" dirty="0">
                <a:latin typeface="Bahnschrift" panose="020B0502040204020203" pitchFamily="34" charset="0"/>
              </a:rPr>
              <a:t>Emily Stock, AICP</a:t>
            </a:r>
            <a:r>
              <a:rPr lang="en-US" dirty="0">
                <a:latin typeface="Bahnschrift" panose="020B0502040204020203" pitchFamily="34" charset="0"/>
              </a:rPr>
              <a:t>! </a:t>
            </a:r>
          </a:p>
          <a:p>
            <a:pPr marL="800100" lvl="1" indent="-342900" algn="l">
              <a:buFont typeface="Arial" panose="020B0604020202020204" pitchFamily="34" charset="0"/>
              <a:buChar char="•"/>
            </a:pPr>
            <a:r>
              <a:rPr lang="en-US" dirty="0">
                <a:latin typeface="Bahnschrift" panose="020B0502040204020203" pitchFamily="34" charset="0"/>
              </a:rPr>
              <a:t>Virginia Department of Rail and Public Transportation (DRPT)</a:t>
            </a:r>
          </a:p>
          <a:p>
            <a:pPr marL="800100" lvl="1" indent="-342900" algn="l">
              <a:buFont typeface="Arial" panose="020B0604020202020204" pitchFamily="34" charset="0"/>
              <a:buChar char="•"/>
            </a:pPr>
            <a:r>
              <a:rPr lang="en-US" dirty="0">
                <a:latin typeface="Bahnschrift" panose="020B0502040204020203" pitchFamily="34" charset="0"/>
              </a:rPr>
              <a:t>Chief of Rail Transportation</a:t>
            </a:r>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FCEF99AF-13D8-429F-A221-58340C5D28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39" r="6820"/>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157862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7CA0-EC4A-4F78-8E2C-3DB41EBF7B76}"/>
              </a:ext>
            </a:extLst>
          </p:cNvPr>
          <p:cNvSpPr>
            <a:spLocks noGrp="1"/>
          </p:cNvSpPr>
          <p:nvPr>
            <p:ph type="title"/>
          </p:nvPr>
        </p:nvSpPr>
        <p:spPr>
          <a:xfrm>
            <a:off x="781464" y="227544"/>
            <a:ext cx="5314536" cy="1325563"/>
          </a:xfrm>
        </p:spPr>
        <p:txBody>
          <a:bodyPr>
            <a:normAutofit/>
          </a:bodyPr>
          <a:lstStyle/>
          <a:p>
            <a:r>
              <a:rPr lang="en-US" sz="4800" dirty="0">
                <a:latin typeface="Bahnschrift" panose="020B0502040204020203" pitchFamily="34" charset="0"/>
              </a:rPr>
              <a:t>Announcements</a:t>
            </a:r>
          </a:p>
        </p:txBody>
      </p:sp>
      <p:sp>
        <p:nvSpPr>
          <p:cNvPr id="3" name="Content Placeholder 2">
            <a:extLst>
              <a:ext uri="{FF2B5EF4-FFF2-40B4-BE49-F238E27FC236}">
                <a16:creationId xmlns:a16="http://schemas.microsoft.com/office/drawing/2014/main" id="{ED55EC05-28C0-44DF-BC75-1CBDE1531695}"/>
              </a:ext>
            </a:extLst>
          </p:cNvPr>
          <p:cNvSpPr>
            <a:spLocks noGrp="1"/>
          </p:cNvSpPr>
          <p:nvPr>
            <p:ph idx="1"/>
          </p:nvPr>
        </p:nvSpPr>
        <p:spPr>
          <a:xfrm>
            <a:off x="199699" y="1553107"/>
            <a:ext cx="6550442" cy="4847798"/>
          </a:xfrm>
        </p:spPr>
        <p:txBody>
          <a:bodyPr anchor="t">
            <a:normAutofit fontScale="92500" lnSpcReduction="20000"/>
          </a:bodyPr>
          <a:lstStyle/>
          <a:p>
            <a:r>
              <a:rPr lang="en-US" dirty="0">
                <a:solidFill>
                  <a:srgbClr val="00B0F0"/>
                </a:solidFill>
                <a:latin typeface="Bahnschrift" panose="020B0502040204020203" pitchFamily="34" charset="0"/>
              </a:rPr>
              <a:t>Upcoming Events:</a:t>
            </a:r>
          </a:p>
          <a:p>
            <a:pPr lvl="2"/>
            <a:r>
              <a:rPr lang="en-US" sz="1900" dirty="0">
                <a:latin typeface="Bahnschrift" panose="020B0502040204020203" pitchFamily="34" charset="0"/>
              </a:rPr>
              <a:t>September 10, 2026 – Golf Outing at Musket Ridge </a:t>
            </a:r>
          </a:p>
          <a:p>
            <a:pPr lvl="2"/>
            <a:r>
              <a:rPr lang="en-US" sz="1900" dirty="0">
                <a:latin typeface="Bahnschrift" panose="020B0502040204020203" pitchFamily="34" charset="0"/>
              </a:rPr>
              <a:t>November 2026  (Balt)</a:t>
            </a:r>
          </a:p>
          <a:p>
            <a:pPr lvl="3"/>
            <a:r>
              <a:rPr lang="en-US" sz="1900" dirty="0">
                <a:latin typeface="Bahnschrift" panose="020B0502040204020203" pitchFamily="34" charset="0"/>
              </a:rPr>
              <a:t>Delta Railroad Service on the East River Tunnel in NYC</a:t>
            </a:r>
          </a:p>
          <a:p>
            <a:pPr lvl="2"/>
            <a:r>
              <a:rPr lang="en-US" sz="2100" dirty="0">
                <a:latin typeface="Bahnschrift" panose="020B0502040204020203" pitchFamily="34" charset="0"/>
              </a:rPr>
              <a:t>January 2027 (DC)</a:t>
            </a:r>
          </a:p>
          <a:p>
            <a:pPr lvl="3"/>
            <a:r>
              <a:rPr lang="en-US" sz="1900" dirty="0">
                <a:latin typeface="Bahnschrift" panose="020B0502040204020203" pitchFamily="34" charset="0"/>
              </a:rPr>
              <a:t>TBD</a:t>
            </a:r>
          </a:p>
          <a:p>
            <a:r>
              <a:rPr lang="en-US" dirty="0">
                <a:solidFill>
                  <a:srgbClr val="00B0F0"/>
                </a:solidFill>
                <a:latin typeface="Bahnschrift" panose="020B0502040204020203" pitchFamily="34" charset="0"/>
              </a:rPr>
              <a:t>News! </a:t>
            </a:r>
          </a:p>
          <a:p>
            <a:pPr lvl="1"/>
            <a:r>
              <a:rPr lang="en-US" sz="2000" dirty="0">
                <a:latin typeface="Bahnschrift" panose="020B0502040204020203" pitchFamily="34" charset="0"/>
              </a:rPr>
              <a:t>Exclusive Firm Memberships </a:t>
            </a:r>
          </a:p>
          <a:p>
            <a:pPr lvl="2"/>
            <a:r>
              <a:rPr lang="en-US" sz="1600" dirty="0">
                <a:latin typeface="Bahnschrift" panose="020B0502040204020203" pitchFamily="34" charset="0"/>
              </a:rPr>
              <a:t>Support the Scholarship Fund!</a:t>
            </a:r>
          </a:p>
          <a:p>
            <a:pPr lvl="1"/>
            <a:r>
              <a:rPr lang="en-US" sz="2000" dirty="0">
                <a:latin typeface="Bahnschrift" panose="020B0502040204020203" pitchFamily="34" charset="0"/>
              </a:rPr>
              <a:t>Newsletter </a:t>
            </a:r>
          </a:p>
          <a:p>
            <a:pPr lvl="2"/>
            <a:r>
              <a:rPr lang="en-US" sz="1600" dirty="0">
                <a:latin typeface="Bahnschrift" panose="020B0502040204020203" pitchFamily="34" charset="0"/>
              </a:rPr>
              <a:t>Coming this Summer!</a:t>
            </a:r>
          </a:p>
          <a:p>
            <a:pPr lvl="2"/>
            <a:r>
              <a:rPr lang="en-US" sz="1600" dirty="0">
                <a:latin typeface="Bahnschrift" panose="020B0502040204020203" pitchFamily="34" charset="0"/>
              </a:rPr>
              <a:t>Highlighting members, projects, sponsor companies, and more</a:t>
            </a:r>
          </a:p>
          <a:p>
            <a:pPr lvl="1"/>
            <a:r>
              <a:rPr lang="en-US" sz="2000" dirty="0">
                <a:solidFill>
                  <a:srgbClr val="00B0F0"/>
                </a:solidFill>
                <a:latin typeface="Bahnschrift" panose="020B0502040204020203" pitchFamily="34" charset="0"/>
              </a:rPr>
              <a:t>Become a </a:t>
            </a:r>
            <a:r>
              <a:rPr lang="en-US" sz="2000" u="sng" dirty="0">
                <a:solidFill>
                  <a:srgbClr val="00B0F0"/>
                </a:solidFill>
                <a:latin typeface="Bahnschrift" panose="020B0502040204020203" pitchFamily="34" charset="0"/>
              </a:rPr>
              <a:t>2026</a:t>
            </a:r>
            <a:r>
              <a:rPr lang="en-US" sz="2000" dirty="0">
                <a:solidFill>
                  <a:srgbClr val="00B0F0"/>
                </a:solidFill>
                <a:latin typeface="Bahnschrift" panose="020B0502040204020203" pitchFamily="34" charset="0"/>
              </a:rPr>
              <a:t> sponsor through membership</a:t>
            </a:r>
          </a:p>
          <a:p>
            <a:pPr lvl="1"/>
            <a:r>
              <a:rPr lang="en-US" sz="2000" dirty="0">
                <a:latin typeface="Bahnschrift" panose="020B0502040204020203" pitchFamily="34" charset="0"/>
              </a:rPr>
              <a:t>Come present to WARES!</a:t>
            </a:r>
          </a:p>
          <a:p>
            <a:pPr lvl="2"/>
            <a:r>
              <a:rPr lang="en-US" sz="1600" dirty="0">
                <a:latin typeface="Bahnschrift" panose="020B0502040204020203" pitchFamily="34" charset="0"/>
              </a:rPr>
              <a:t>Availability for all 2027 Events</a:t>
            </a:r>
          </a:p>
          <a:p>
            <a:pPr lvl="3"/>
            <a:r>
              <a:rPr lang="en-US" sz="1400" dirty="0">
                <a:latin typeface="Bahnschrift" panose="020B0502040204020203" pitchFamily="34" charset="0"/>
              </a:rPr>
              <a:t>Contact Alex Bachy (VP &amp; Program Chair) Email: alex.bachy@kimley-horn.com</a:t>
            </a:r>
          </a:p>
          <a:p>
            <a:pPr lvl="1"/>
            <a:endParaRPr lang="en-US" sz="2100" b="1" dirty="0"/>
          </a:p>
          <a:p>
            <a:endParaRPr lang="en-US" sz="1600" b="1" dirty="0"/>
          </a:p>
          <a:p>
            <a:endParaRPr lang="en-US" sz="1500" b="1" dirty="0"/>
          </a:p>
          <a:p>
            <a:endParaRPr lang="en-US" sz="1500" dirty="0"/>
          </a:p>
        </p:txBody>
      </p:sp>
      <p:sp>
        <p:nvSpPr>
          <p:cNvPr id="30" name="Freeform: Shape 25">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3104329B-D51C-4ADE-A62B-3D25FB8CAD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3" r="262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73151732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90763C53-ECCE-D0FC-09BE-6999919A4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A0E8E-7482-0DF0-4C9F-C3789BA023B3}"/>
              </a:ext>
            </a:extLst>
          </p:cNvPr>
          <p:cNvSpPr>
            <a:spLocks noGrp="1"/>
          </p:cNvSpPr>
          <p:nvPr>
            <p:ph type="title"/>
          </p:nvPr>
        </p:nvSpPr>
        <p:spPr>
          <a:xfrm>
            <a:off x="781464" y="-137476"/>
            <a:ext cx="5314536" cy="1325563"/>
          </a:xfrm>
        </p:spPr>
        <p:txBody>
          <a:bodyPr>
            <a:normAutofit/>
          </a:bodyPr>
          <a:lstStyle/>
          <a:p>
            <a:pPr algn="ctr"/>
            <a:r>
              <a:rPr lang="en-US" sz="4800" dirty="0">
                <a:latin typeface="Bahnschrift" panose="020B0502040204020203" pitchFamily="34" charset="0"/>
              </a:rPr>
              <a:t>2026 Membership   </a:t>
            </a:r>
          </a:p>
        </p:txBody>
      </p:sp>
      <p:sp>
        <p:nvSpPr>
          <p:cNvPr id="3" name="Content Placeholder 2">
            <a:extLst>
              <a:ext uri="{FF2B5EF4-FFF2-40B4-BE49-F238E27FC236}">
                <a16:creationId xmlns:a16="http://schemas.microsoft.com/office/drawing/2014/main" id="{5910EFDF-3AF6-2CEB-352D-E123D96525C3}"/>
              </a:ext>
            </a:extLst>
          </p:cNvPr>
          <p:cNvSpPr>
            <a:spLocks noGrp="1"/>
          </p:cNvSpPr>
          <p:nvPr>
            <p:ph idx="1"/>
          </p:nvPr>
        </p:nvSpPr>
        <p:spPr>
          <a:xfrm>
            <a:off x="83132" y="824089"/>
            <a:ext cx="6499648" cy="6096000"/>
          </a:xfrm>
        </p:spPr>
        <p:txBody>
          <a:bodyPr anchor="t">
            <a:normAutofit fontScale="62500" lnSpcReduction="20000"/>
          </a:bodyPr>
          <a:lstStyle/>
          <a:p>
            <a:pPr marL="0" marR="0" lvl="0" indent="0">
              <a:buNone/>
            </a:pPr>
            <a:r>
              <a:rPr lang="en-US" sz="3900" b="1" dirty="0">
                <a:solidFill>
                  <a:schemeClr val="accent4">
                    <a:lumMod val="60000"/>
                    <a:lumOff val="40000"/>
                  </a:schemeClr>
                </a:solidFill>
                <a:latin typeface="Aptos" panose="020B0004020202020204" pitchFamily="34" charset="0"/>
              </a:rPr>
              <a:t>Gold</a:t>
            </a:r>
          </a:p>
          <a:p>
            <a:pPr marL="742950" lvl="1"/>
            <a:r>
              <a:rPr lang="en-US" sz="2900" dirty="0">
                <a:latin typeface="Aptos" panose="020B0004020202020204" pitchFamily="34" charset="0"/>
              </a:rPr>
              <a:t>$1,500 annually</a:t>
            </a:r>
          </a:p>
          <a:p>
            <a:pPr lvl="2">
              <a:spcAft>
                <a:spcPts val="600"/>
              </a:spcAft>
              <a:buFont typeface="Courier New" panose="02070309020205020404" pitchFamily="49" charset="0"/>
              <a:buChar char="o"/>
            </a:pPr>
            <a:r>
              <a:rPr lang="en-US" sz="2900" u="sng" dirty="0">
                <a:latin typeface="Aptos" panose="020B0004020202020204" pitchFamily="34" charset="0"/>
              </a:rPr>
              <a:t>2 passes </a:t>
            </a:r>
            <a:r>
              <a:rPr lang="en-US" sz="2900" dirty="0">
                <a:latin typeface="Aptos" panose="020B0004020202020204" pitchFamily="34" charset="0"/>
              </a:rPr>
              <a:t>to each presentation event </a:t>
            </a:r>
          </a:p>
          <a:p>
            <a:pPr lvl="3">
              <a:spcAft>
                <a:spcPts val="600"/>
              </a:spcAft>
              <a:buFont typeface="Wingdings" panose="05000000000000000000" pitchFamily="2" charset="2"/>
              <a:buChar char="§"/>
            </a:pPr>
            <a:r>
              <a:rPr lang="en-US" sz="2900" dirty="0">
                <a:latin typeface="Aptos" panose="020B0004020202020204" pitchFamily="34" charset="0"/>
              </a:rPr>
              <a:t>(Jan, Mar, May, Nov)</a:t>
            </a:r>
          </a:p>
          <a:p>
            <a:pPr marR="0" lvl="3">
              <a:spcAft>
                <a:spcPts val="600"/>
              </a:spcAft>
              <a:buFont typeface="Wingdings" panose="05000000000000000000" pitchFamily="2" charset="2"/>
              <a:buChar char="§"/>
            </a:pPr>
            <a:r>
              <a:rPr lang="en-US" sz="2900" dirty="0">
                <a:latin typeface="Aptos" panose="020B0004020202020204" pitchFamily="34" charset="0"/>
              </a:rPr>
              <a:t>25% off all additional attendees</a:t>
            </a:r>
          </a:p>
          <a:p>
            <a:pPr marL="0" marR="0" lvl="0" indent="0">
              <a:buNone/>
            </a:pPr>
            <a:r>
              <a:rPr lang="en-US" sz="3800" b="1" dirty="0">
                <a:solidFill>
                  <a:schemeClr val="accent3"/>
                </a:solidFill>
                <a:latin typeface="Aptos" panose="020B0004020202020204" pitchFamily="34" charset="0"/>
                <a:ea typeface="Times New Roman" panose="02020603050405020304" pitchFamily="18" charset="0"/>
                <a:cs typeface="Times New Roman" panose="02020603050405020304" pitchFamily="18" charset="0"/>
              </a:rPr>
              <a:t>Silver</a:t>
            </a:r>
            <a:endParaRPr lang="en-US" sz="3800" b="1" dirty="0">
              <a:solidFill>
                <a:schemeClr val="accent3"/>
              </a:solidFill>
              <a:latin typeface="Aptos" panose="020B0004020202020204" pitchFamily="34" charset="0"/>
              <a:ea typeface="Aptos" panose="020B0004020202020204" pitchFamily="34" charset="0"/>
              <a:cs typeface="Times New Roman" panose="02020603050405020304" pitchFamily="18" charset="0"/>
            </a:endParaRPr>
          </a:p>
          <a:p>
            <a:pPr marR="0" lvl="1"/>
            <a:r>
              <a:rPr lang="en-US" sz="2900" dirty="0">
                <a:latin typeface="Aptos" panose="020B0004020202020204" pitchFamily="34" charset="0"/>
                <a:ea typeface="Times New Roman" panose="02020603050405020304" pitchFamily="18" charset="0"/>
                <a:cs typeface="Aptos" panose="020B0004020202020204" pitchFamily="34" charset="0"/>
              </a:rPr>
              <a:t>$1,000 annually</a:t>
            </a:r>
            <a:endParaRPr lang="en-US" sz="2900" dirty="0">
              <a:latin typeface="Aptos" panose="020B0004020202020204" pitchFamily="34" charset="0"/>
              <a:ea typeface="Aptos" panose="020B0004020202020204" pitchFamily="34" charset="0"/>
              <a:cs typeface="Aptos" panose="020B0004020202020204" pitchFamily="34" charset="0"/>
            </a:endParaRPr>
          </a:p>
          <a:p>
            <a:pPr marR="0" lvl="2">
              <a:spcAft>
                <a:spcPts val="600"/>
              </a:spcAft>
              <a:buFont typeface="Courier New" panose="02070309020205020404" pitchFamily="49" charset="0"/>
              <a:buChar char="o"/>
            </a:pPr>
            <a:r>
              <a:rPr lang="en-US" sz="2900" u="sng" dirty="0">
                <a:latin typeface="Aptos" panose="020B0004020202020204" pitchFamily="34" charset="0"/>
                <a:ea typeface="Times New Roman" panose="02020603050405020304" pitchFamily="18" charset="0"/>
                <a:cs typeface="Aptos" panose="020B0004020202020204" pitchFamily="34" charset="0"/>
              </a:rPr>
              <a:t>1 pass </a:t>
            </a:r>
            <a:r>
              <a:rPr lang="en-US" sz="2900" dirty="0">
                <a:latin typeface="Aptos" panose="020B0004020202020204" pitchFamily="34" charset="0"/>
                <a:ea typeface="Times New Roman" panose="02020603050405020304" pitchFamily="18" charset="0"/>
                <a:cs typeface="Aptos" panose="020B0004020202020204" pitchFamily="34" charset="0"/>
              </a:rPr>
              <a:t>to each presentation event </a:t>
            </a:r>
          </a:p>
          <a:p>
            <a:pPr lvl="3">
              <a:spcAft>
                <a:spcPts val="600"/>
              </a:spcAft>
              <a:buFont typeface="Wingdings" panose="05000000000000000000" pitchFamily="2" charset="2"/>
              <a:buChar char="§"/>
            </a:pPr>
            <a:r>
              <a:rPr lang="en-US" sz="2900" dirty="0">
                <a:latin typeface="Aptos" panose="020B0004020202020204" pitchFamily="34" charset="0"/>
                <a:ea typeface="Times New Roman" panose="02020603050405020304" pitchFamily="18" charset="0"/>
                <a:cs typeface="Aptos" panose="020B0004020202020204" pitchFamily="34" charset="0"/>
              </a:rPr>
              <a:t>(Jan, Mar, May, Nov)</a:t>
            </a:r>
            <a:endParaRPr lang="en-US" sz="2900" dirty="0">
              <a:latin typeface="Aptos" panose="020B0004020202020204" pitchFamily="34" charset="0"/>
              <a:ea typeface="Aptos" panose="020B0004020202020204" pitchFamily="34" charset="0"/>
              <a:cs typeface="Aptos" panose="020B0004020202020204" pitchFamily="34" charset="0"/>
            </a:endParaRPr>
          </a:p>
          <a:p>
            <a:pPr marR="0" lvl="3">
              <a:spcAft>
                <a:spcPts val="600"/>
              </a:spcAft>
              <a:buFont typeface="Wingdings" panose="05000000000000000000" pitchFamily="2" charset="2"/>
              <a:buChar char="§"/>
            </a:pPr>
            <a:r>
              <a:rPr lang="en-US" sz="2900" dirty="0">
                <a:latin typeface="Aptos" panose="020B0004020202020204" pitchFamily="34" charset="0"/>
                <a:ea typeface="Aptos" panose="020B0004020202020204" pitchFamily="34" charset="0"/>
                <a:cs typeface="Aptos" panose="020B0004020202020204" pitchFamily="34" charset="0"/>
              </a:rPr>
              <a:t>25% off all additional attendees</a:t>
            </a:r>
          </a:p>
          <a:p>
            <a:pPr marL="0" marR="0" lvl="0" indent="0">
              <a:buNone/>
            </a:pPr>
            <a:r>
              <a:rPr lang="en-US" sz="3800" b="1" dirty="0">
                <a:solidFill>
                  <a:schemeClr val="accent4">
                    <a:lumMod val="50000"/>
                  </a:schemeClr>
                </a:solidFill>
                <a:latin typeface="Aptos" panose="020B0004020202020204" pitchFamily="34" charset="0"/>
                <a:cs typeface="Times New Roman" panose="02020603050405020304" pitchFamily="18" charset="0"/>
              </a:rPr>
              <a:t>Bronze</a:t>
            </a:r>
          </a:p>
          <a:p>
            <a:pPr lvl="1"/>
            <a:r>
              <a:rPr lang="en-US" sz="2900" dirty="0">
                <a:latin typeface="Aptos" panose="020B0004020202020204" pitchFamily="34" charset="0"/>
                <a:ea typeface="Times New Roman" panose="02020603050405020304" pitchFamily="18" charset="0"/>
                <a:cs typeface="Aptos" panose="020B0004020202020204" pitchFamily="34" charset="0"/>
              </a:rPr>
              <a:t>$500 annually</a:t>
            </a:r>
            <a:endParaRPr lang="en-US" sz="2900" dirty="0">
              <a:latin typeface="Aptos" panose="020B0004020202020204" pitchFamily="34" charset="0"/>
              <a:ea typeface="Aptos" panose="020B0004020202020204" pitchFamily="34" charset="0"/>
              <a:cs typeface="Aptos" panose="020B0004020202020204" pitchFamily="34" charset="0"/>
            </a:endParaRPr>
          </a:p>
          <a:p>
            <a:pPr lvl="2">
              <a:spcAft>
                <a:spcPts val="600"/>
              </a:spcAft>
              <a:buFont typeface="Courier New" panose="02070309020205020404" pitchFamily="49" charset="0"/>
              <a:buChar char="o"/>
            </a:pPr>
            <a:r>
              <a:rPr lang="en-US" sz="2900" dirty="0">
                <a:latin typeface="Aptos" panose="020B0004020202020204" pitchFamily="34" charset="0"/>
              </a:rPr>
              <a:t>Sponsorship of WARES for calendar year (2025)</a:t>
            </a:r>
          </a:p>
          <a:p>
            <a:pPr lvl="3">
              <a:spcAft>
                <a:spcPts val="600"/>
              </a:spcAft>
              <a:buFont typeface="Wingdings" panose="05000000000000000000" pitchFamily="2" charset="2"/>
              <a:buChar char="§"/>
            </a:pPr>
            <a:r>
              <a:rPr lang="en-US" sz="2900" dirty="0">
                <a:latin typeface="Aptos" panose="020B0004020202020204" pitchFamily="34" charset="0"/>
              </a:rPr>
              <a:t>All goes toward scholarship funds</a:t>
            </a:r>
          </a:p>
          <a:p>
            <a:pPr lvl="3">
              <a:spcAft>
                <a:spcPts val="600"/>
              </a:spcAft>
              <a:buFont typeface="Wingdings" panose="05000000000000000000" pitchFamily="2" charset="2"/>
              <a:buChar char="§"/>
            </a:pPr>
            <a:endParaRPr lang="en-US" sz="2200" dirty="0">
              <a:latin typeface="Aptos" panose="020B0004020202020204" pitchFamily="34" charset="0"/>
            </a:endParaRPr>
          </a:p>
          <a:p>
            <a:pPr marL="0" lvl="0" indent="0">
              <a:spcBef>
                <a:spcPts val="500"/>
              </a:spcBef>
              <a:spcAft>
                <a:spcPts val="600"/>
              </a:spcAft>
              <a:buNone/>
            </a:pPr>
            <a:r>
              <a:rPr lang="en-US" sz="2600" dirty="0">
                <a:latin typeface="Aptos" panose="020B0004020202020204" pitchFamily="34" charset="0"/>
              </a:rPr>
              <a:t>Non-Member Attendance</a:t>
            </a:r>
          </a:p>
          <a:p>
            <a:pPr marL="682625" lvl="1" indent="-225425">
              <a:spcAft>
                <a:spcPts val="600"/>
              </a:spcAft>
            </a:pPr>
            <a:r>
              <a:rPr lang="en-US" sz="2600" dirty="0">
                <a:latin typeface="Aptos" panose="020B0004020202020204" pitchFamily="34" charset="0"/>
              </a:rPr>
              <a:t>Option to purchase single passes to all events </a:t>
            </a:r>
          </a:p>
          <a:p>
            <a:pPr marL="0" indent="0">
              <a:spcBef>
                <a:spcPts val="500"/>
              </a:spcBef>
              <a:spcAft>
                <a:spcPts val="600"/>
              </a:spcAft>
              <a:buNone/>
            </a:pPr>
            <a:endParaRPr lang="en-US" sz="2600" dirty="0">
              <a:latin typeface="Aptos" panose="020B0004020202020204" pitchFamily="34" charset="0"/>
            </a:endParaRPr>
          </a:p>
          <a:p>
            <a:pPr marL="0" indent="0">
              <a:spcBef>
                <a:spcPts val="500"/>
              </a:spcBef>
              <a:spcAft>
                <a:spcPts val="600"/>
              </a:spcAft>
              <a:buNone/>
            </a:pPr>
            <a:r>
              <a:rPr lang="en-US" sz="2600" dirty="0">
                <a:latin typeface="Aptos" panose="020B0004020202020204" pitchFamily="34" charset="0"/>
              </a:rPr>
              <a:t>Events always half-price for public agency employees</a:t>
            </a:r>
          </a:p>
          <a:p>
            <a:pPr marL="1371600" lvl="3" indent="0">
              <a:spcAft>
                <a:spcPts val="600"/>
              </a:spcAft>
              <a:buNone/>
            </a:pPr>
            <a:endParaRPr lang="en-US" sz="2200" dirty="0">
              <a:latin typeface="Aptos" panose="020B0004020202020204" pitchFamily="34" charset="0"/>
            </a:endParaRPr>
          </a:p>
          <a:p>
            <a:pPr marL="1371600" marR="0" lvl="3" indent="0">
              <a:spcAft>
                <a:spcPts val="600"/>
              </a:spcAft>
              <a:buNone/>
            </a:pPr>
            <a:endParaRPr lang="en-US" sz="2600" dirty="0">
              <a:latin typeface="Aptos" panose="020B0004020202020204" pitchFamily="34" charset="0"/>
            </a:endParaRPr>
          </a:p>
        </p:txBody>
      </p:sp>
      <p:sp>
        <p:nvSpPr>
          <p:cNvPr id="30" name="Freeform: Shape 25">
            <a:extLst>
              <a:ext uri="{FF2B5EF4-FFF2-40B4-BE49-F238E27FC236}">
                <a16:creationId xmlns:a16="http://schemas.microsoft.com/office/drawing/2014/main" id="{1BF2F1FC-F017-AAFB-4E6C-4EC75890F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BC6722D7-1825-92D0-8663-2EEE5D9F92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3" r="262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40745652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55444AB-407E-6F09-82B5-863AB929A8FF}"/>
            </a:ext>
          </a:extLst>
        </p:cNvPr>
        <p:cNvGrpSpPr/>
        <p:nvPr/>
      </p:nvGrpSpPr>
      <p:grpSpPr>
        <a:xfrm>
          <a:off x="0" y="0"/>
          <a:ext cx="0" cy="0"/>
          <a:chOff x="0" y="0"/>
          <a:chExt cx="0" cy="0"/>
        </a:xfrm>
      </p:grpSpPr>
      <p:sp>
        <p:nvSpPr>
          <p:cNvPr id="30" name="Freeform: Shape 25">
            <a:extLst>
              <a:ext uri="{FF2B5EF4-FFF2-40B4-BE49-F238E27FC236}">
                <a16:creationId xmlns:a16="http://schemas.microsoft.com/office/drawing/2014/main" id="{10ACD34A-6499-DEDC-597A-B3726BD51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FE16FC15-279D-9264-191A-BE2E587EB1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3" r="2622" b="-2"/>
          <a:stretch/>
        </p:blipFill>
        <p:spPr>
          <a:xfrm>
            <a:off x="11242012" y="-14522"/>
            <a:ext cx="944909" cy="981908"/>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pic>
        <p:nvPicPr>
          <p:cNvPr id="1044" name="Picture 20">
            <a:extLst>
              <a:ext uri="{FF2B5EF4-FFF2-40B4-BE49-F238E27FC236}">
                <a16:creationId xmlns:a16="http://schemas.microsoft.com/office/drawing/2014/main" id="{9778BF30-C5D6-EA69-C2FE-FCC89988D3C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15" t="21609" r="6752" b="13317"/>
          <a:stretch>
            <a:fillRect/>
          </a:stretch>
        </p:blipFill>
        <p:spPr bwMode="auto">
          <a:xfrm>
            <a:off x="4298772" y="1280219"/>
            <a:ext cx="3567395" cy="9054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497B69F-01A2-5BFE-F93F-AC1CE61D2A9C}"/>
              </a:ext>
            </a:extLst>
          </p:cNvPr>
          <p:cNvSpPr>
            <a:spLocks noGrp="1"/>
          </p:cNvSpPr>
          <p:nvPr>
            <p:ph type="title"/>
          </p:nvPr>
        </p:nvSpPr>
        <p:spPr>
          <a:xfrm>
            <a:off x="0" y="-122500"/>
            <a:ext cx="12164940" cy="921397"/>
          </a:xfrm>
        </p:spPr>
        <p:txBody>
          <a:bodyPr>
            <a:normAutofit/>
          </a:bodyPr>
          <a:lstStyle/>
          <a:p>
            <a:pPr algn="ctr"/>
            <a:r>
              <a:rPr lang="en-US" sz="4000" u="sng" dirty="0">
                <a:solidFill>
                  <a:schemeClr val="bg1"/>
                </a:solidFill>
                <a:latin typeface="Bahnschrift" panose="020B0502040204020203" pitchFamily="34" charset="0"/>
              </a:rPr>
              <a:t>Thank you to our 2026 Sponsors!</a:t>
            </a:r>
          </a:p>
        </p:txBody>
      </p:sp>
      <p:sp>
        <p:nvSpPr>
          <p:cNvPr id="3" name="Title 1">
            <a:extLst>
              <a:ext uri="{FF2B5EF4-FFF2-40B4-BE49-F238E27FC236}">
                <a16:creationId xmlns:a16="http://schemas.microsoft.com/office/drawing/2014/main" id="{FCBB253A-D6F7-96D8-EBCD-9097798BF777}"/>
              </a:ext>
            </a:extLst>
          </p:cNvPr>
          <p:cNvSpPr txBox="1">
            <a:spLocks/>
          </p:cNvSpPr>
          <p:nvPr/>
        </p:nvSpPr>
        <p:spPr>
          <a:xfrm>
            <a:off x="27060" y="664208"/>
            <a:ext cx="12137880" cy="49999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Bahnschrift" panose="020B0502040204020203" pitchFamily="34" charset="0"/>
                <a:ea typeface="+mj-ea"/>
                <a:cs typeface="+mj-cs"/>
              </a:rPr>
              <a:t>GOLD</a:t>
            </a:r>
          </a:p>
        </p:txBody>
      </p:sp>
      <p:cxnSp>
        <p:nvCxnSpPr>
          <p:cNvPr id="5" name="Straight Connector 4">
            <a:extLst>
              <a:ext uri="{FF2B5EF4-FFF2-40B4-BE49-F238E27FC236}">
                <a16:creationId xmlns:a16="http://schemas.microsoft.com/office/drawing/2014/main" id="{181F1107-66D1-B8F4-DF9E-F7543D1A581D}"/>
              </a:ext>
            </a:extLst>
          </p:cNvPr>
          <p:cNvCxnSpPr>
            <a:cxnSpLocks/>
          </p:cNvCxnSpPr>
          <p:nvPr/>
        </p:nvCxnSpPr>
        <p:spPr>
          <a:xfrm>
            <a:off x="233500" y="1094181"/>
            <a:ext cx="1166333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B0ADFD-3F27-997A-12C7-0AADFA9765AD}"/>
              </a:ext>
            </a:extLst>
          </p:cNvPr>
          <p:cNvCxnSpPr>
            <a:cxnSpLocks/>
          </p:cNvCxnSpPr>
          <p:nvPr/>
        </p:nvCxnSpPr>
        <p:spPr>
          <a:xfrm>
            <a:off x="290308" y="3693019"/>
            <a:ext cx="11663336" cy="0"/>
          </a:xfrm>
          <a:prstGeom prst="line">
            <a:avLst/>
          </a:prstGeom>
          <a:ln>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65B1C7-1D01-D977-6AA0-7783ECE7A486}"/>
              </a:ext>
            </a:extLst>
          </p:cNvPr>
          <p:cNvCxnSpPr>
            <a:cxnSpLocks/>
          </p:cNvCxnSpPr>
          <p:nvPr/>
        </p:nvCxnSpPr>
        <p:spPr>
          <a:xfrm>
            <a:off x="290308" y="5337672"/>
            <a:ext cx="11663336" cy="0"/>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9FC818F2-2FC6-2A8C-1C5B-DB58FC1BA287}"/>
              </a:ext>
            </a:extLst>
          </p:cNvPr>
          <p:cNvPicPr>
            <a:picLocks noChangeAspect="1"/>
          </p:cNvPicPr>
          <p:nvPr/>
        </p:nvPicPr>
        <p:blipFill>
          <a:blip r:embed="rId4"/>
          <a:stretch>
            <a:fillRect/>
          </a:stretch>
        </p:blipFill>
        <p:spPr>
          <a:xfrm>
            <a:off x="1411111" y="1183997"/>
            <a:ext cx="2076158" cy="1005841"/>
          </a:xfrm>
          <a:prstGeom prst="rect">
            <a:avLst/>
          </a:prstGeom>
        </p:spPr>
      </p:pic>
      <p:sp>
        <p:nvSpPr>
          <p:cNvPr id="15" name="Title 1">
            <a:extLst>
              <a:ext uri="{FF2B5EF4-FFF2-40B4-BE49-F238E27FC236}">
                <a16:creationId xmlns:a16="http://schemas.microsoft.com/office/drawing/2014/main" id="{F5BACD81-F53C-2EC3-ADEC-80F739552EE7}"/>
              </a:ext>
            </a:extLst>
          </p:cNvPr>
          <p:cNvSpPr txBox="1">
            <a:spLocks/>
          </p:cNvSpPr>
          <p:nvPr/>
        </p:nvSpPr>
        <p:spPr>
          <a:xfrm>
            <a:off x="13395" y="3230941"/>
            <a:ext cx="12164940" cy="4456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7E6E6">
                    <a:lumMod val="50000"/>
                  </a:srgbClr>
                </a:solidFill>
                <a:effectLst/>
                <a:uLnTx/>
                <a:uFillTx/>
                <a:latin typeface="Bahnschrift" panose="020B0502040204020203" pitchFamily="34" charset="0"/>
                <a:ea typeface="+mj-ea"/>
                <a:cs typeface="+mj-cs"/>
              </a:rPr>
              <a:t>SILVER</a:t>
            </a:r>
          </a:p>
        </p:txBody>
      </p:sp>
      <p:sp>
        <p:nvSpPr>
          <p:cNvPr id="17" name="Title 1">
            <a:extLst>
              <a:ext uri="{FF2B5EF4-FFF2-40B4-BE49-F238E27FC236}">
                <a16:creationId xmlns:a16="http://schemas.microsoft.com/office/drawing/2014/main" id="{74232AA2-E609-4025-EAB8-862223392918}"/>
              </a:ext>
            </a:extLst>
          </p:cNvPr>
          <p:cNvSpPr txBox="1">
            <a:spLocks/>
          </p:cNvSpPr>
          <p:nvPr/>
        </p:nvSpPr>
        <p:spPr>
          <a:xfrm>
            <a:off x="69351" y="4855246"/>
            <a:ext cx="12137880" cy="5572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FFC000">
                    <a:lumMod val="50000"/>
                  </a:srgbClr>
                </a:solidFill>
                <a:effectLst/>
                <a:uLnTx/>
                <a:uFillTx/>
                <a:latin typeface="Bahnschrift" panose="020B0502040204020203" pitchFamily="34" charset="0"/>
                <a:ea typeface="+mj-ea"/>
                <a:cs typeface="+mj-cs"/>
              </a:rPr>
              <a:t>BRONZE</a:t>
            </a:r>
          </a:p>
        </p:txBody>
      </p:sp>
      <p:pic>
        <p:nvPicPr>
          <p:cNvPr id="19" name="Picture 18" descr="A close up of a logo&#10;&#10;Description automatically generated">
            <a:extLst>
              <a:ext uri="{FF2B5EF4-FFF2-40B4-BE49-F238E27FC236}">
                <a16:creationId xmlns:a16="http://schemas.microsoft.com/office/drawing/2014/main" id="{DF5D0BF7-888F-53C3-898D-53B32E0CAD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3" r="2622" b="-2"/>
          <a:stretch/>
        </p:blipFill>
        <p:spPr>
          <a:xfrm>
            <a:off x="-3800" y="0"/>
            <a:ext cx="930934" cy="967386"/>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pic>
        <p:nvPicPr>
          <p:cNvPr id="4" name="Picture 2" descr="AECOM – NETWORK FOR ENGINEERING WITH NATURE">
            <a:extLst>
              <a:ext uri="{FF2B5EF4-FFF2-40B4-BE49-F238E27FC236}">
                <a16:creationId xmlns:a16="http://schemas.microsoft.com/office/drawing/2014/main" id="{01245C8F-E53F-2E42-2261-196084AC5B2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7563" y="3615788"/>
            <a:ext cx="1667318" cy="93786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7101C395-1064-5695-E6BC-F7C10E6953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3486" y="5526975"/>
            <a:ext cx="2020645" cy="7193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GL Communications Enhances Telecommunications and IT">
            <a:extLst>
              <a:ext uri="{FF2B5EF4-FFF2-40B4-BE49-F238E27FC236}">
                <a16:creationId xmlns:a16="http://schemas.microsoft.com/office/drawing/2014/main" id="{95F69A8C-E0AD-A2B9-E1EB-08BA776F4F6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2634" y="5555714"/>
            <a:ext cx="1379149" cy="720102"/>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Arctic Shores Supports WSP's Mission to Hire for Potential">
            <a:extLst>
              <a:ext uri="{FF2B5EF4-FFF2-40B4-BE49-F238E27FC236}">
                <a16:creationId xmlns:a16="http://schemas.microsoft.com/office/drawing/2014/main" id="{0B8811BD-04D7-8864-42BA-5B25CA07258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32781" y="3761426"/>
            <a:ext cx="1287490" cy="858326"/>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Railtek Logo">
            <a:extLst>
              <a:ext uri="{FF2B5EF4-FFF2-40B4-BE49-F238E27FC236}">
                <a16:creationId xmlns:a16="http://schemas.microsoft.com/office/drawing/2014/main" id="{99786BDB-4666-E8F4-0037-0C36EDAC480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09029" y="5705918"/>
            <a:ext cx="2317059" cy="500243"/>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Quality rails, On Time, Worldwide - Wirth Rail">
            <a:extLst>
              <a:ext uri="{FF2B5EF4-FFF2-40B4-BE49-F238E27FC236}">
                <a16:creationId xmlns:a16="http://schemas.microsoft.com/office/drawing/2014/main" id="{B112619F-4AA6-A9DD-0A64-B8A27C7AA6B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83237" y="3761426"/>
            <a:ext cx="2149393" cy="6170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27DE589-51DA-1C9D-C806-D85F72981791}"/>
              </a:ext>
            </a:extLst>
          </p:cNvPr>
          <p:cNvPicPr>
            <a:picLocks noChangeAspect="1"/>
          </p:cNvPicPr>
          <p:nvPr/>
        </p:nvPicPr>
        <p:blipFill>
          <a:blip r:embed="rId11"/>
          <a:stretch>
            <a:fillRect/>
          </a:stretch>
        </p:blipFill>
        <p:spPr>
          <a:xfrm>
            <a:off x="1382892" y="2352453"/>
            <a:ext cx="2263417" cy="848781"/>
          </a:xfrm>
          <a:prstGeom prst="rect">
            <a:avLst/>
          </a:prstGeom>
        </p:spPr>
      </p:pic>
      <p:pic>
        <p:nvPicPr>
          <p:cNvPr id="21" name="Picture 20">
            <a:extLst>
              <a:ext uri="{FF2B5EF4-FFF2-40B4-BE49-F238E27FC236}">
                <a16:creationId xmlns:a16="http://schemas.microsoft.com/office/drawing/2014/main" id="{702C254C-1881-C682-15BC-4F8130BDFFFF}"/>
              </a:ext>
            </a:extLst>
          </p:cNvPr>
          <p:cNvPicPr>
            <a:picLocks noChangeAspect="1"/>
          </p:cNvPicPr>
          <p:nvPr/>
        </p:nvPicPr>
        <p:blipFill>
          <a:blip r:embed="rId12"/>
          <a:stretch>
            <a:fillRect/>
          </a:stretch>
        </p:blipFill>
        <p:spPr>
          <a:xfrm>
            <a:off x="8613422" y="1311535"/>
            <a:ext cx="2763104" cy="644381"/>
          </a:xfrm>
          <a:prstGeom prst="rect">
            <a:avLst/>
          </a:prstGeom>
        </p:spPr>
      </p:pic>
      <p:pic>
        <p:nvPicPr>
          <p:cNvPr id="22" name="Picture 21">
            <a:extLst>
              <a:ext uri="{FF2B5EF4-FFF2-40B4-BE49-F238E27FC236}">
                <a16:creationId xmlns:a16="http://schemas.microsoft.com/office/drawing/2014/main" id="{94354E15-2AD8-D0E2-6F36-5A09E75248C4}"/>
              </a:ext>
            </a:extLst>
          </p:cNvPr>
          <p:cNvPicPr>
            <a:picLocks noChangeAspect="1"/>
          </p:cNvPicPr>
          <p:nvPr/>
        </p:nvPicPr>
        <p:blipFill>
          <a:blip r:embed="rId13"/>
          <a:stretch>
            <a:fillRect/>
          </a:stretch>
        </p:blipFill>
        <p:spPr>
          <a:xfrm>
            <a:off x="2271503" y="3855635"/>
            <a:ext cx="2413816" cy="504495"/>
          </a:xfrm>
          <a:prstGeom prst="rect">
            <a:avLst/>
          </a:prstGeom>
          <a:solidFill>
            <a:schemeClr val="accent2"/>
          </a:solidFill>
        </p:spPr>
      </p:pic>
      <p:pic>
        <p:nvPicPr>
          <p:cNvPr id="24" name="Picture 23">
            <a:extLst>
              <a:ext uri="{FF2B5EF4-FFF2-40B4-BE49-F238E27FC236}">
                <a16:creationId xmlns:a16="http://schemas.microsoft.com/office/drawing/2014/main" id="{421F66FB-6DEE-E7C7-EC60-C2D5028E88FF}"/>
              </a:ext>
            </a:extLst>
          </p:cNvPr>
          <p:cNvPicPr>
            <a:picLocks noChangeAspect="1"/>
          </p:cNvPicPr>
          <p:nvPr/>
        </p:nvPicPr>
        <p:blipFill>
          <a:blip r:embed="rId14"/>
          <a:stretch>
            <a:fillRect/>
          </a:stretch>
        </p:blipFill>
        <p:spPr>
          <a:xfrm>
            <a:off x="99138" y="3841260"/>
            <a:ext cx="1988856" cy="533244"/>
          </a:xfrm>
          <a:prstGeom prst="rect">
            <a:avLst/>
          </a:prstGeom>
        </p:spPr>
      </p:pic>
      <p:pic>
        <p:nvPicPr>
          <p:cNvPr id="25" name="Picture 24">
            <a:extLst>
              <a:ext uri="{FF2B5EF4-FFF2-40B4-BE49-F238E27FC236}">
                <a16:creationId xmlns:a16="http://schemas.microsoft.com/office/drawing/2014/main" id="{F339F9B3-62E4-F2CE-2659-D96E1C0A4B36}"/>
              </a:ext>
            </a:extLst>
          </p:cNvPr>
          <p:cNvPicPr>
            <a:picLocks noChangeAspect="1"/>
          </p:cNvPicPr>
          <p:nvPr/>
        </p:nvPicPr>
        <p:blipFill>
          <a:blip r:embed="rId15"/>
          <a:stretch>
            <a:fillRect/>
          </a:stretch>
        </p:blipFill>
        <p:spPr>
          <a:xfrm>
            <a:off x="9270986" y="3874637"/>
            <a:ext cx="1444671" cy="574585"/>
          </a:xfrm>
          <a:prstGeom prst="rect">
            <a:avLst/>
          </a:prstGeom>
        </p:spPr>
      </p:pic>
      <p:pic>
        <p:nvPicPr>
          <p:cNvPr id="1026" name="Picture 2" descr="Home | Amtrac Railroad Contractors of Maryland">
            <a:extLst>
              <a:ext uri="{FF2B5EF4-FFF2-40B4-BE49-F238E27FC236}">
                <a16:creationId xmlns:a16="http://schemas.microsoft.com/office/drawing/2014/main" id="{A1F47ACB-B900-76CB-E5F3-D809FEC591EA}"/>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2461" r="19765"/>
          <a:stretch>
            <a:fillRect/>
          </a:stretch>
        </p:blipFill>
        <p:spPr bwMode="auto">
          <a:xfrm>
            <a:off x="469921" y="5564195"/>
            <a:ext cx="1849661" cy="6449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C Dean - DCD">
            <a:extLst>
              <a:ext uri="{FF2B5EF4-FFF2-40B4-BE49-F238E27FC236}">
                <a16:creationId xmlns:a16="http://schemas.microsoft.com/office/drawing/2014/main" id="{3416A992-55F4-D20E-BAA2-9100FCC7731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24261" y="2062646"/>
            <a:ext cx="2938119" cy="1474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nn State Altoona - SlideRoom - Login">
            <a:extLst>
              <a:ext uri="{FF2B5EF4-FFF2-40B4-BE49-F238E27FC236}">
                <a16:creationId xmlns:a16="http://schemas.microsoft.com/office/drawing/2014/main" id="{E90CDDBB-D75D-0146-555A-4559E1BD957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270986" y="5526975"/>
            <a:ext cx="2462885" cy="804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95972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7CA0-EC4A-4F78-8E2C-3DB41EBF7B76}"/>
              </a:ext>
            </a:extLst>
          </p:cNvPr>
          <p:cNvSpPr>
            <a:spLocks noGrp="1"/>
          </p:cNvSpPr>
          <p:nvPr>
            <p:ph type="title"/>
          </p:nvPr>
        </p:nvSpPr>
        <p:spPr>
          <a:xfrm>
            <a:off x="781464" y="227544"/>
            <a:ext cx="5314536" cy="1325563"/>
          </a:xfrm>
        </p:spPr>
        <p:txBody>
          <a:bodyPr>
            <a:normAutofit fontScale="90000"/>
          </a:bodyPr>
          <a:lstStyle/>
          <a:p>
            <a:pPr algn="ctr"/>
            <a:r>
              <a:rPr lang="en-US" sz="4800" dirty="0">
                <a:latin typeface="Bahnschrift" panose="020B0502040204020203" pitchFamily="34" charset="0"/>
              </a:rPr>
              <a:t>Great Start to 2026…</a:t>
            </a:r>
          </a:p>
        </p:txBody>
      </p:sp>
      <p:sp>
        <p:nvSpPr>
          <p:cNvPr id="3" name="Content Placeholder 2">
            <a:extLst>
              <a:ext uri="{FF2B5EF4-FFF2-40B4-BE49-F238E27FC236}">
                <a16:creationId xmlns:a16="http://schemas.microsoft.com/office/drawing/2014/main" id="{ED55EC05-28C0-44DF-BC75-1CBDE1531695}"/>
              </a:ext>
            </a:extLst>
          </p:cNvPr>
          <p:cNvSpPr>
            <a:spLocks noGrp="1"/>
          </p:cNvSpPr>
          <p:nvPr>
            <p:ph idx="1"/>
          </p:nvPr>
        </p:nvSpPr>
        <p:spPr>
          <a:xfrm>
            <a:off x="182510" y="1513153"/>
            <a:ext cx="6400270" cy="4847798"/>
          </a:xfrm>
        </p:spPr>
        <p:txBody>
          <a:bodyPr anchor="t">
            <a:normAutofit fontScale="92500" lnSpcReduction="20000"/>
          </a:bodyPr>
          <a:lstStyle/>
          <a:p>
            <a:r>
              <a:rPr lang="en-US" dirty="0">
                <a:solidFill>
                  <a:srgbClr val="00B0F0"/>
                </a:solidFill>
                <a:latin typeface="Bahnschrift" panose="020B0502040204020203" pitchFamily="34" charset="0"/>
              </a:rPr>
              <a:t>Sponsorship</a:t>
            </a:r>
          </a:p>
          <a:p>
            <a:pPr lvl="1"/>
            <a:r>
              <a:rPr lang="en-US" sz="2000" dirty="0">
                <a:latin typeface="Bahnschrift" panose="020B0502040204020203" pitchFamily="34" charset="0"/>
              </a:rPr>
              <a:t>Supporting our Rail Engineering Scholarships and events/initiatives</a:t>
            </a:r>
          </a:p>
          <a:p>
            <a:pPr lvl="1"/>
            <a:r>
              <a:rPr lang="en-US" sz="2000" dirty="0">
                <a:latin typeface="Bahnschrift" panose="020B0502040204020203" pitchFamily="34" charset="0"/>
              </a:rPr>
              <a:t>Raised over $14,500 so far in 2026! </a:t>
            </a:r>
          </a:p>
          <a:p>
            <a:pPr lvl="2"/>
            <a:r>
              <a:rPr lang="en-US" sz="1600" dirty="0">
                <a:latin typeface="Bahnschrift" panose="020B0502040204020203" pitchFamily="34" charset="0"/>
              </a:rPr>
              <a:t>Up from $11,000+ in 2025</a:t>
            </a:r>
          </a:p>
          <a:p>
            <a:pPr lvl="2"/>
            <a:r>
              <a:rPr lang="en-US" sz="1600" i="1" dirty="0">
                <a:latin typeface="Bahnschrift" panose="020B0502040204020203" pitchFamily="34" charset="0"/>
              </a:rPr>
              <a:t>Thank you Sponsors!</a:t>
            </a:r>
          </a:p>
          <a:p>
            <a:pPr marL="0" indent="0">
              <a:buNone/>
            </a:pPr>
            <a:endParaRPr lang="en-US" sz="1500" b="1" dirty="0"/>
          </a:p>
          <a:p>
            <a:r>
              <a:rPr lang="en-US" dirty="0">
                <a:solidFill>
                  <a:srgbClr val="00B0F0"/>
                </a:solidFill>
                <a:latin typeface="Bahnschrift" panose="020B0502040204020203" pitchFamily="34" charset="0"/>
              </a:rPr>
              <a:t>Scholarship Update</a:t>
            </a:r>
          </a:p>
          <a:p>
            <a:pPr lvl="1"/>
            <a:r>
              <a:rPr lang="en-US" dirty="0">
                <a:latin typeface="Bahnschrift" panose="020B0502040204020203" pitchFamily="34" charset="0"/>
              </a:rPr>
              <a:t>Rail Engineering Program Scholarships (4)</a:t>
            </a:r>
          </a:p>
          <a:p>
            <a:pPr lvl="1"/>
            <a:r>
              <a:rPr lang="en-US" dirty="0">
                <a:latin typeface="Bahnschrift" panose="020B0502040204020203" pitchFamily="34" charset="0"/>
              </a:rPr>
              <a:t>$10,000 total per year </a:t>
            </a:r>
          </a:p>
          <a:p>
            <a:pPr lvl="2"/>
            <a:r>
              <a:rPr lang="en-US" dirty="0">
                <a:latin typeface="Bahnschrift" panose="020B0502040204020203" pitchFamily="34" charset="0"/>
              </a:rPr>
              <a:t>Up from $7,500</a:t>
            </a:r>
          </a:p>
          <a:p>
            <a:pPr lvl="1"/>
            <a:r>
              <a:rPr lang="en-US" dirty="0">
                <a:latin typeface="Bahnschrift" panose="020B0502040204020203" pitchFamily="34" charset="0"/>
              </a:rPr>
              <a:t>PSU Altoona</a:t>
            </a:r>
          </a:p>
          <a:p>
            <a:pPr lvl="2"/>
            <a:r>
              <a:rPr lang="en-US" dirty="0">
                <a:latin typeface="Bahnschrift" panose="020B0502040204020203" pitchFamily="34" charset="0"/>
              </a:rPr>
              <a:t>Owen Blumenfeld &amp; Andrew Kennedy</a:t>
            </a:r>
          </a:p>
          <a:p>
            <a:pPr lvl="1"/>
            <a:r>
              <a:rPr lang="en-US" dirty="0">
                <a:latin typeface="Bahnschrift" panose="020B0502040204020203" pitchFamily="34" charset="0"/>
              </a:rPr>
              <a:t>U. Delaware </a:t>
            </a:r>
          </a:p>
          <a:p>
            <a:pPr lvl="2"/>
            <a:r>
              <a:rPr lang="en-US" dirty="0">
                <a:latin typeface="Bahnschrift" panose="020B0502040204020203" pitchFamily="34" charset="0"/>
              </a:rPr>
              <a:t>Ryan McMahon</a:t>
            </a:r>
          </a:p>
          <a:p>
            <a:pPr lvl="1"/>
            <a:r>
              <a:rPr lang="en-US" dirty="0">
                <a:latin typeface="Bahnschrift" panose="020B0502040204020203" pitchFamily="34" charset="0"/>
              </a:rPr>
              <a:t>Morgan State</a:t>
            </a:r>
          </a:p>
          <a:p>
            <a:pPr lvl="2"/>
            <a:r>
              <a:rPr lang="en-US" dirty="0">
                <a:latin typeface="Bahnschrift" panose="020B0502040204020203" pitchFamily="34" charset="0"/>
              </a:rPr>
              <a:t>Sean Holley</a:t>
            </a:r>
          </a:p>
          <a:p>
            <a:pPr lvl="2"/>
            <a:endParaRPr lang="en-US" dirty="0">
              <a:latin typeface="Bahnschrift" panose="020B0502040204020203" pitchFamily="34" charset="0"/>
            </a:endParaRPr>
          </a:p>
        </p:txBody>
      </p:sp>
      <p:sp>
        <p:nvSpPr>
          <p:cNvPr id="30" name="Freeform: Shape 25">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3104329B-D51C-4ADE-A62B-3D25FB8CAD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3" r="262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66127077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2FE73-3724-D783-1BC5-0362B09513B1}"/>
              </a:ext>
            </a:extLst>
          </p:cNvPr>
          <p:cNvSpPr>
            <a:spLocks noGrp="1"/>
          </p:cNvSpPr>
          <p:nvPr>
            <p:ph type="ctrTitle"/>
          </p:nvPr>
        </p:nvSpPr>
        <p:spPr>
          <a:xfrm>
            <a:off x="781557" y="2531378"/>
            <a:ext cx="6163491" cy="888584"/>
          </a:xfrm>
        </p:spPr>
        <p:txBody>
          <a:bodyPr>
            <a:normAutofit fontScale="90000"/>
          </a:bodyPr>
          <a:lstStyle/>
          <a:p>
            <a:r>
              <a:rPr lang="en-US" sz="4400" dirty="0">
                <a:latin typeface="Georgia"/>
              </a:rPr>
              <a:t>DRPT and </a:t>
            </a:r>
            <a:br>
              <a:rPr lang="en-US" sz="4400" dirty="0">
                <a:latin typeface="Georgia"/>
              </a:rPr>
            </a:br>
            <a:r>
              <a:rPr lang="en-US" sz="4400" dirty="0">
                <a:latin typeface="Georgia"/>
              </a:rPr>
              <a:t>the Virginia Statewide Rail Plan</a:t>
            </a:r>
            <a:endParaRPr lang="en-US" sz="4400" dirty="0"/>
          </a:p>
        </p:txBody>
      </p:sp>
      <p:sp>
        <p:nvSpPr>
          <p:cNvPr id="20" name="Text Placeholder 19">
            <a:extLst>
              <a:ext uri="{FF2B5EF4-FFF2-40B4-BE49-F238E27FC236}">
                <a16:creationId xmlns:a16="http://schemas.microsoft.com/office/drawing/2014/main" id="{364235C3-6CB9-9A04-7CEF-CFED9720262C}"/>
              </a:ext>
            </a:extLst>
          </p:cNvPr>
          <p:cNvSpPr>
            <a:spLocks noGrp="1"/>
          </p:cNvSpPr>
          <p:nvPr>
            <p:ph type="body" sz="quarter" idx="13"/>
          </p:nvPr>
        </p:nvSpPr>
        <p:spPr>
          <a:xfrm>
            <a:off x="894537" y="3692757"/>
            <a:ext cx="5511835" cy="2217421"/>
          </a:xfrm>
        </p:spPr>
        <p:txBody>
          <a:bodyPr vert="horz" lIns="91440" tIns="45720" rIns="91440" bIns="45720" rtlCol="0" anchor="t">
            <a:normAutofit/>
          </a:bodyPr>
          <a:lstStyle/>
          <a:p>
            <a:pPr>
              <a:spcBef>
                <a:spcPts val="0"/>
              </a:spcBef>
            </a:pPr>
            <a:r>
              <a:rPr lang="en-US" dirty="0"/>
              <a:t>Emily Stock, AICP</a:t>
            </a:r>
            <a:endParaRPr lang="en-US" sz="1500" dirty="0">
              <a:cs typeface="Arial" panose="020B0604020202020204"/>
            </a:endParaRPr>
          </a:p>
          <a:p>
            <a:pPr>
              <a:spcBef>
                <a:spcPts val="0"/>
              </a:spcBef>
            </a:pPr>
            <a:r>
              <a:rPr lang="en-US" dirty="0"/>
              <a:t>Chief of Rail Transportation</a:t>
            </a:r>
          </a:p>
          <a:p>
            <a:pPr>
              <a:lnSpc>
                <a:spcPct val="100000"/>
              </a:lnSpc>
              <a:spcBef>
                <a:spcPts val="0"/>
              </a:spcBef>
            </a:pPr>
            <a:endParaRPr lang="en-US" sz="900" dirty="0"/>
          </a:p>
          <a:p>
            <a:pPr>
              <a:spcBef>
                <a:spcPts val="0"/>
              </a:spcBef>
            </a:pPr>
            <a:r>
              <a:rPr lang="en-US" dirty="0">
                <a:cs typeface="Arial"/>
              </a:rPr>
              <a:t>WARES Meeting</a:t>
            </a:r>
            <a:endParaRPr lang="en-US" dirty="0"/>
          </a:p>
          <a:p>
            <a:pPr>
              <a:spcBef>
                <a:spcPts val="0"/>
              </a:spcBef>
            </a:pPr>
            <a:r>
              <a:rPr lang="en-US" dirty="0"/>
              <a:t>May 12, 2026</a:t>
            </a:r>
            <a:endParaRPr lang="en-US" dirty="0">
              <a:cs typeface="Arial"/>
            </a:endParaRPr>
          </a:p>
        </p:txBody>
      </p:sp>
      <p:sp>
        <p:nvSpPr>
          <p:cNvPr id="11" name="Title 1">
            <a:extLst>
              <a:ext uri="{FF2B5EF4-FFF2-40B4-BE49-F238E27FC236}">
                <a16:creationId xmlns:a16="http://schemas.microsoft.com/office/drawing/2014/main" id="{B8938B75-6B59-82E0-7079-09B6D734FE7C}"/>
              </a:ext>
            </a:extLst>
          </p:cNvPr>
          <p:cNvSpPr txBox="1">
            <a:spLocks/>
          </p:cNvSpPr>
          <p:nvPr/>
        </p:nvSpPr>
        <p:spPr>
          <a:xfrm>
            <a:off x="3816117" y="-1322707"/>
            <a:ext cx="6785113" cy="1587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800" b="0" i="0" u="none" strike="noStrike" kern="1200" cap="none" spc="0" normalizeH="0" baseline="0" noProof="0" dirty="0">
              <a:ln>
                <a:noFill/>
              </a:ln>
              <a:solidFill>
                <a:srgbClr val="004B87"/>
              </a:solidFill>
              <a:effectLst/>
              <a:uLnTx/>
              <a:uFillTx/>
              <a:latin typeface="Georgia" panose="02040502050405020303" pitchFamily="18" charset="0"/>
              <a:ea typeface="+mj-ea"/>
              <a:cs typeface="+mj-cs"/>
            </a:endParaRPr>
          </a:p>
        </p:txBody>
      </p:sp>
      <p:pic>
        <p:nvPicPr>
          <p:cNvPr id="15" name="Picture 14">
            <a:extLst>
              <a:ext uri="{FF2B5EF4-FFF2-40B4-BE49-F238E27FC236}">
                <a16:creationId xmlns:a16="http://schemas.microsoft.com/office/drawing/2014/main" id="{BC158568-1336-8F4A-BA1A-159C0C14AB8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2693" y="502882"/>
            <a:ext cx="740410" cy="740410"/>
          </a:xfrm>
          <a:prstGeom prst="rect">
            <a:avLst/>
          </a:prstGeom>
        </p:spPr>
      </p:pic>
      <p:pic>
        <p:nvPicPr>
          <p:cNvPr id="16" name="Picture 15">
            <a:extLst>
              <a:ext uri="{FF2B5EF4-FFF2-40B4-BE49-F238E27FC236}">
                <a16:creationId xmlns:a16="http://schemas.microsoft.com/office/drawing/2014/main" id="{EE9F1156-8230-9DEC-46FE-C80E2AF5FAA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71369" y="498718"/>
            <a:ext cx="740410" cy="740410"/>
          </a:xfrm>
          <a:prstGeom prst="rect">
            <a:avLst/>
          </a:prstGeom>
        </p:spPr>
      </p:pic>
      <p:pic>
        <p:nvPicPr>
          <p:cNvPr id="17" name="Picture 16">
            <a:extLst>
              <a:ext uri="{FF2B5EF4-FFF2-40B4-BE49-F238E27FC236}">
                <a16:creationId xmlns:a16="http://schemas.microsoft.com/office/drawing/2014/main" id="{B2AC1426-B43B-AE1A-8D09-92C8D7104EF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910045" y="502882"/>
            <a:ext cx="740410" cy="740410"/>
          </a:xfrm>
          <a:prstGeom prst="rect">
            <a:avLst/>
          </a:prstGeom>
        </p:spPr>
      </p:pic>
      <p:pic>
        <p:nvPicPr>
          <p:cNvPr id="18" name="Picture 17">
            <a:extLst>
              <a:ext uri="{FF2B5EF4-FFF2-40B4-BE49-F238E27FC236}">
                <a16:creationId xmlns:a16="http://schemas.microsoft.com/office/drawing/2014/main" id="{F11105A5-D53B-548F-21F4-04011D7C0F5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948721" y="471132"/>
            <a:ext cx="740410" cy="740410"/>
          </a:xfrm>
          <a:prstGeom prst="rect">
            <a:avLst/>
          </a:prstGeom>
        </p:spPr>
      </p:pic>
      <p:pic>
        <p:nvPicPr>
          <p:cNvPr id="19" name="Picture 18">
            <a:extLst>
              <a:ext uri="{FF2B5EF4-FFF2-40B4-BE49-F238E27FC236}">
                <a16:creationId xmlns:a16="http://schemas.microsoft.com/office/drawing/2014/main" id="{9CE35582-5490-BFB5-E0D4-DE5CF6FD3BD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87398" y="476109"/>
            <a:ext cx="740410" cy="740410"/>
          </a:xfrm>
          <a:prstGeom prst="rect">
            <a:avLst/>
          </a:prstGeom>
        </p:spPr>
      </p:pic>
      <p:pic>
        <p:nvPicPr>
          <p:cNvPr id="38" name="Picture 37" descr="Shape&#10;&#10;Description automatically generated with medium confidence">
            <a:extLst>
              <a:ext uri="{FF2B5EF4-FFF2-40B4-BE49-F238E27FC236}">
                <a16:creationId xmlns:a16="http://schemas.microsoft.com/office/drawing/2014/main" id="{DD317F2F-BFBD-7A0A-41FB-8371842865BB}"/>
              </a:ext>
            </a:extLst>
          </p:cNvPr>
          <p:cNvPicPr>
            <a:picLocks noChangeAspect="1"/>
          </p:cNvPicPr>
          <p:nvPr/>
        </p:nvPicPr>
        <p:blipFill>
          <a:blip r:embed="rId8"/>
          <a:stretch>
            <a:fillRect/>
          </a:stretch>
        </p:blipFill>
        <p:spPr>
          <a:xfrm flipH="1" flipV="1">
            <a:off x="7652003" y="0"/>
            <a:ext cx="1333500" cy="6858000"/>
          </a:xfrm>
          <a:prstGeom prst="rect">
            <a:avLst/>
          </a:prstGeom>
        </p:spPr>
      </p:pic>
      <p:pic>
        <p:nvPicPr>
          <p:cNvPr id="6" name="Picture Placeholder 5">
            <a:extLst>
              <a:ext uri="{FF2B5EF4-FFF2-40B4-BE49-F238E27FC236}">
                <a16:creationId xmlns:a16="http://schemas.microsoft.com/office/drawing/2014/main" id="{FC46BCF8-1080-0DD0-64D4-397163C98ACB}"/>
              </a:ext>
            </a:extLst>
          </p:cNvPr>
          <p:cNvPicPr>
            <a:picLocks noGrp="1" noChangeAspect="1"/>
          </p:cNvPicPr>
          <p:nvPr>
            <p:ph type="pic" sz="quarter" idx="12"/>
          </p:nvPr>
        </p:nvPicPr>
        <p:blipFill>
          <a:blip r:embed="rId9"/>
          <a:srcRect t="9856" b="9856"/>
          <a:stretch/>
        </p:blipFill>
        <p:spPr>
          <a:custGeom>
            <a:avLst/>
            <a:gdLst>
              <a:gd name="connsiteX0" fmla="*/ 1077019 w 4684692"/>
              <a:gd name="connsiteY0" fmla="*/ 0 h 6858000"/>
              <a:gd name="connsiteX1" fmla="*/ 4684692 w 4684692"/>
              <a:gd name="connsiteY1" fmla="*/ 0 h 6858000"/>
              <a:gd name="connsiteX2" fmla="*/ 4684692 w 4684692"/>
              <a:gd name="connsiteY2" fmla="*/ 6858000 h 6858000"/>
              <a:gd name="connsiteX3" fmla="*/ 1077014 w 4684692"/>
              <a:gd name="connsiteY3" fmla="*/ 6858000 h 6858000"/>
              <a:gd name="connsiteX4" fmla="*/ 1042398 w 4684692"/>
              <a:gd name="connsiteY4" fmla="*/ 6816091 h 6858000"/>
              <a:gd name="connsiteX5" fmla="*/ 0 w 4684692"/>
              <a:gd name="connsiteY5" fmla="*/ 3429002 h 6858000"/>
              <a:gd name="connsiteX6" fmla="*/ 1042398 w 4684692"/>
              <a:gd name="connsiteY6" fmla="*/ 419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4692" h="6858000">
                <a:moveTo>
                  <a:pt x="1077019" y="0"/>
                </a:moveTo>
                <a:lnTo>
                  <a:pt x="4684692" y="0"/>
                </a:lnTo>
                <a:lnTo>
                  <a:pt x="4684692" y="6858000"/>
                </a:lnTo>
                <a:lnTo>
                  <a:pt x="1077014" y="6858000"/>
                </a:lnTo>
                <a:lnTo>
                  <a:pt x="1042398" y="6816091"/>
                </a:lnTo>
                <a:cubicBezTo>
                  <a:pt x="403897" y="5994749"/>
                  <a:pt x="0" y="4781919"/>
                  <a:pt x="0" y="3429002"/>
                </a:cubicBezTo>
                <a:cubicBezTo>
                  <a:pt x="0" y="2076086"/>
                  <a:pt x="403897" y="863257"/>
                  <a:pt x="1042398" y="41914"/>
                </a:cubicBezTo>
                <a:close/>
              </a:path>
            </a:pathLst>
          </a:custGeom>
        </p:spPr>
      </p:pic>
    </p:spTree>
    <p:extLst>
      <p:ext uri="{BB962C8B-B14F-4D97-AF65-F5344CB8AC3E}">
        <p14:creationId xmlns:p14="http://schemas.microsoft.com/office/powerpoint/2010/main" val="4165716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228BF5-EA4B-F5CC-720E-1C54C1AFAA63}"/>
              </a:ext>
            </a:extLst>
          </p:cNvPr>
          <p:cNvSpPr>
            <a:spLocks noGrp="1"/>
          </p:cNvSpPr>
          <p:nvPr>
            <p:ph type="title"/>
          </p:nvPr>
        </p:nvSpPr>
        <p:spPr>
          <a:xfrm>
            <a:off x="5330679" y="37467"/>
            <a:ext cx="4905375" cy="1293813"/>
          </a:xfrm>
        </p:spPr>
        <p:txBody>
          <a:bodyPr/>
          <a:lstStyle/>
          <a:p>
            <a:r>
              <a:rPr lang="en-US" sz="4400" b="1" dirty="0">
                <a:latin typeface="Georgia"/>
              </a:rPr>
              <a:t>Agenda</a:t>
            </a:r>
            <a:endParaRPr lang="en-US" sz="2400" b="1" i="1" dirty="0"/>
          </a:p>
        </p:txBody>
      </p:sp>
      <p:sp>
        <p:nvSpPr>
          <p:cNvPr id="5" name="Slide Number Placeholder 4">
            <a:extLst>
              <a:ext uri="{FF2B5EF4-FFF2-40B4-BE49-F238E27FC236}">
                <a16:creationId xmlns:a16="http://schemas.microsoft.com/office/drawing/2014/main" id="{08A7D0B2-B39A-DEAA-6FE4-E68FBDDB1B7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Placeholder 12">
            <a:extLst>
              <a:ext uri="{FF2B5EF4-FFF2-40B4-BE49-F238E27FC236}">
                <a16:creationId xmlns:a16="http://schemas.microsoft.com/office/drawing/2014/main" id="{362E61D9-3A12-6559-6DFB-B2C1A44D4FF7}"/>
              </a:ext>
            </a:extLst>
          </p:cNvPr>
          <p:cNvPicPr>
            <a:picLocks noGrp="1" noChangeAspect="1"/>
          </p:cNvPicPr>
          <p:nvPr>
            <p:ph type="pic" sz="quarter" idx="12"/>
          </p:nvPr>
        </p:nvPicPr>
        <p:blipFill>
          <a:blip r:embed="rId3"/>
          <a:srcRect l="26293" r="26293"/>
          <a:stretch/>
        </p:blipFill>
        <p:spPr>
          <a:xfrm>
            <a:off x="0" y="0"/>
            <a:ext cx="4657725" cy="6858000"/>
          </a:xfrm>
        </p:spPr>
      </p:pic>
      <p:sp>
        <p:nvSpPr>
          <p:cNvPr id="8" name="Content Placeholder 3">
            <a:extLst>
              <a:ext uri="{FF2B5EF4-FFF2-40B4-BE49-F238E27FC236}">
                <a16:creationId xmlns:a16="http://schemas.microsoft.com/office/drawing/2014/main" id="{A2C68944-CCBA-AFC8-C07E-D4296D86A656}"/>
              </a:ext>
            </a:extLst>
          </p:cNvPr>
          <p:cNvSpPr txBox="1">
            <a:spLocks/>
          </p:cNvSpPr>
          <p:nvPr/>
        </p:nvSpPr>
        <p:spPr>
          <a:xfrm>
            <a:off x="5330679" y="1128502"/>
            <a:ext cx="5350021" cy="3952875"/>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DRPT Overview</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State of Rail</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Partner Agencies</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Funding Sources</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Grant Programs</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Six Year Improvement Program Recommendations</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Rail Planning, Federal Grant Assistance, and Rail Crossing Initiative</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Virginia Statewide Rail Plan</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Other Resources</a:t>
            </a:r>
          </a:p>
        </p:txBody>
      </p:sp>
    </p:spTree>
    <p:extLst>
      <p:ext uri="{BB962C8B-B14F-4D97-AF65-F5344CB8AC3E}">
        <p14:creationId xmlns:p14="http://schemas.microsoft.com/office/powerpoint/2010/main" val="2271254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75E9-E93D-27CC-BB61-C616F4358150}"/>
              </a:ext>
            </a:extLst>
          </p:cNvPr>
          <p:cNvSpPr>
            <a:spLocks noGrp="1"/>
          </p:cNvSpPr>
          <p:nvPr>
            <p:ph type="title"/>
          </p:nvPr>
        </p:nvSpPr>
        <p:spPr/>
        <p:txBody>
          <a:bodyPr/>
          <a:lstStyle/>
          <a:p>
            <a:r>
              <a:rPr lang="en-US" dirty="0"/>
              <a:t>Virginia Department of Rail </a:t>
            </a:r>
            <a:br>
              <a:rPr lang="en-US" dirty="0"/>
            </a:br>
            <a:r>
              <a:rPr lang="en-US" dirty="0"/>
              <a:t>and Public Transportation (DRPT)</a:t>
            </a:r>
          </a:p>
        </p:txBody>
      </p:sp>
      <p:sp>
        <p:nvSpPr>
          <p:cNvPr id="5" name="Slide Number Placeholder 4">
            <a:extLst>
              <a:ext uri="{FF2B5EF4-FFF2-40B4-BE49-F238E27FC236}">
                <a16:creationId xmlns:a16="http://schemas.microsoft.com/office/drawing/2014/main" id="{B105DC9B-1A05-3058-6CCD-6C4C702EF54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graphicFrame>
        <p:nvGraphicFramePr>
          <p:cNvPr id="7" name="Content Placeholder 2">
            <a:extLst>
              <a:ext uri="{FF2B5EF4-FFF2-40B4-BE49-F238E27FC236}">
                <a16:creationId xmlns:a16="http://schemas.microsoft.com/office/drawing/2014/main" id="{AC457370-5851-93F9-E776-70C6BAF49818}"/>
              </a:ext>
            </a:extLst>
          </p:cNvPr>
          <p:cNvGraphicFramePr>
            <a:graphicFrameLocks noGrp="1"/>
          </p:cNvGraphicFramePr>
          <p:nvPr>
            <p:ph sz="half" idx="1"/>
          </p:nvPr>
        </p:nvGraphicFramePr>
        <p:xfrm>
          <a:off x="274638" y="2190749"/>
          <a:ext cx="5711825" cy="398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Content Placeholder 2">
            <a:extLst>
              <a:ext uri="{FF2B5EF4-FFF2-40B4-BE49-F238E27FC236}">
                <a16:creationId xmlns:a16="http://schemas.microsoft.com/office/drawing/2014/main" id="{224100F6-A5A5-A269-4F1A-7C1EFB09E73F}"/>
              </a:ext>
            </a:extLst>
          </p:cNvPr>
          <p:cNvGraphicFramePr>
            <a:graphicFrameLocks noGrp="1"/>
          </p:cNvGraphicFramePr>
          <p:nvPr>
            <p:ph sz="half" idx="2"/>
          </p:nvPr>
        </p:nvGraphicFramePr>
        <p:xfrm>
          <a:off x="6202363" y="2190749"/>
          <a:ext cx="5713412" cy="398621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TextBox 12">
            <a:extLst>
              <a:ext uri="{FF2B5EF4-FFF2-40B4-BE49-F238E27FC236}">
                <a16:creationId xmlns:a16="http://schemas.microsoft.com/office/drawing/2014/main" id="{C989D3DE-3BB6-A80B-A727-6E717529664D}"/>
              </a:ext>
            </a:extLst>
          </p:cNvPr>
          <p:cNvSpPr txBox="1"/>
          <p:nvPr/>
        </p:nvSpPr>
        <p:spPr>
          <a:xfrm>
            <a:off x="274319" y="1657350"/>
            <a:ext cx="5711825" cy="369332"/>
          </a:xfrm>
          <a:prstGeom prst="rect">
            <a:avLst/>
          </a:prstGeom>
          <a:solidFill>
            <a:srgbClr val="004B87"/>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Who are we?</a:t>
            </a:r>
          </a:p>
        </p:txBody>
      </p:sp>
      <p:sp>
        <p:nvSpPr>
          <p:cNvPr id="14" name="TextBox 13">
            <a:extLst>
              <a:ext uri="{FF2B5EF4-FFF2-40B4-BE49-F238E27FC236}">
                <a16:creationId xmlns:a16="http://schemas.microsoft.com/office/drawing/2014/main" id="{6C63DE63-D662-12D9-0410-FF1F802006C6}"/>
              </a:ext>
            </a:extLst>
          </p:cNvPr>
          <p:cNvSpPr txBox="1"/>
          <p:nvPr/>
        </p:nvSpPr>
        <p:spPr>
          <a:xfrm>
            <a:off x="6202363" y="1657350"/>
            <a:ext cx="5711825" cy="369332"/>
          </a:xfrm>
          <a:prstGeom prst="rect">
            <a:avLst/>
          </a:prstGeom>
          <a:solidFill>
            <a:srgbClr val="004B87"/>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What do we do?</a:t>
            </a:r>
          </a:p>
        </p:txBody>
      </p:sp>
    </p:spTree>
    <p:extLst>
      <p:ext uri="{BB962C8B-B14F-4D97-AF65-F5344CB8AC3E}">
        <p14:creationId xmlns:p14="http://schemas.microsoft.com/office/powerpoint/2010/main" val="156773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54CEC-C5C5-B07D-2B99-816C7B0AFF9D}"/>
              </a:ext>
            </a:extLst>
          </p:cNvPr>
          <p:cNvSpPr>
            <a:spLocks noGrp="1"/>
          </p:cNvSpPr>
          <p:nvPr>
            <p:ph type="title"/>
          </p:nvPr>
        </p:nvSpPr>
        <p:spPr/>
        <p:txBody>
          <a:bodyPr/>
          <a:lstStyle/>
          <a:p>
            <a:r>
              <a:rPr lang="en-US"/>
              <a:t>Rail and Public Transportation in Virginia</a:t>
            </a:r>
          </a:p>
        </p:txBody>
      </p:sp>
      <p:sp>
        <p:nvSpPr>
          <p:cNvPr id="4" name="Slide Number Placeholder 3">
            <a:extLst>
              <a:ext uri="{FF2B5EF4-FFF2-40B4-BE49-F238E27FC236}">
                <a16:creationId xmlns:a16="http://schemas.microsoft.com/office/drawing/2014/main" id="{F30303C2-1B68-7684-8185-809715DB246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graphicFrame>
        <p:nvGraphicFramePr>
          <p:cNvPr id="5" name="Content Placeholder 2">
            <a:extLst>
              <a:ext uri="{FF2B5EF4-FFF2-40B4-BE49-F238E27FC236}">
                <a16:creationId xmlns:a16="http://schemas.microsoft.com/office/drawing/2014/main" id="{DE2458A6-C9E0-1A54-EC9B-AB440B7A112F}"/>
              </a:ext>
            </a:extLst>
          </p:cNvPr>
          <p:cNvGraphicFramePr>
            <a:graphicFrameLocks noGrp="1"/>
          </p:cNvGraphicFramePr>
          <p:nvPr>
            <p:ph idx="1"/>
          </p:nvPr>
        </p:nvGraphicFramePr>
        <p:xfrm>
          <a:off x="276225" y="1825625"/>
          <a:ext cx="116395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696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05DF1-7D37-34E4-51A5-AC7E53E6FC59}"/>
              </a:ext>
            </a:extLst>
          </p:cNvPr>
          <p:cNvSpPr>
            <a:spLocks noGrp="1"/>
          </p:cNvSpPr>
          <p:nvPr>
            <p:ph type="title"/>
          </p:nvPr>
        </p:nvSpPr>
        <p:spPr/>
        <p:txBody>
          <a:bodyPr/>
          <a:lstStyle/>
          <a:p>
            <a:r>
              <a:rPr lang="en-US" dirty="0"/>
              <a:t>State of Rail in Virginia</a:t>
            </a:r>
          </a:p>
        </p:txBody>
      </p:sp>
      <p:sp>
        <p:nvSpPr>
          <p:cNvPr id="5" name="Slide Number Placeholder 4">
            <a:extLst>
              <a:ext uri="{FF2B5EF4-FFF2-40B4-BE49-F238E27FC236}">
                <a16:creationId xmlns:a16="http://schemas.microsoft.com/office/drawing/2014/main" id="{6208BBD0-2527-1DD0-279C-789D55B9647A}"/>
              </a:ext>
            </a:extLst>
          </p:cNvPr>
          <p:cNvSpPr>
            <a:spLocks noGrp="1"/>
          </p:cNvSpPr>
          <p:nvPr>
            <p:ph type="sldNum" sz="quarter" idx="12"/>
          </p:nvPr>
        </p:nvSpPr>
        <p:spPr>
          <a:xfrm>
            <a:off x="274320" y="6367393"/>
            <a:ext cx="6511335" cy="35408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dirty="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r>
              <a:rPr kumimoji="0" lang="en-US" sz="1200" b="1" i="0" u="none" strike="noStrike" kern="1200" cap="none" spc="0" normalizeH="0" baseline="0" noProof="0">
                <a:ln>
                  <a:noFill/>
                </a:ln>
                <a:solidFill>
                  <a:srgbClr val="004B87"/>
                </a:solidFill>
                <a:effectLst/>
                <a:uLnTx/>
                <a:uFillTx/>
                <a:latin typeface="Arial" panose="020B0604020202020204"/>
                <a:ea typeface="+mn-ea"/>
                <a:cs typeface="+mn-cs"/>
              </a:rPr>
              <a:t>        </a:t>
            </a: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*currently 2 replaced by buses to provide construction work windows</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 for Long Bridge</a:t>
            </a: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a:t>
            </a:r>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Arial"/>
            </a:endParaRPr>
          </a:p>
        </p:txBody>
      </p:sp>
      <p:graphicFrame>
        <p:nvGraphicFramePr>
          <p:cNvPr id="6" name="Content Placeholder 7" descr="Virginia and Our Rail Network">
            <a:extLst>
              <a:ext uri="{FF2B5EF4-FFF2-40B4-BE49-F238E27FC236}">
                <a16:creationId xmlns:a16="http://schemas.microsoft.com/office/drawing/2014/main" id="{062DBA8E-3B6D-CD32-6243-A672BC52656A}"/>
              </a:ext>
            </a:extLst>
          </p:cNvPr>
          <p:cNvGraphicFramePr>
            <a:graphicFrameLocks noGrp="1"/>
          </p:cNvGraphicFramePr>
          <p:nvPr>
            <p:ph sz="half" idx="1"/>
          </p:nvPr>
        </p:nvGraphicFramePr>
        <p:xfrm>
          <a:off x="94165" y="1278750"/>
          <a:ext cx="7075403" cy="5093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F3640C7B-EC4C-FCBA-431B-DF66DD1B0241}"/>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15077" y="4665650"/>
            <a:ext cx="3035356" cy="1506026"/>
          </a:xfrm>
          <a:prstGeom prst="rect">
            <a:avLst/>
          </a:prstGeom>
        </p:spPr>
      </p:pic>
      <p:pic>
        <p:nvPicPr>
          <p:cNvPr id="8" name="Picture 7">
            <a:extLst>
              <a:ext uri="{FF2B5EF4-FFF2-40B4-BE49-F238E27FC236}">
                <a16:creationId xmlns:a16="http://schemas.microsoft.com/office/drawing/2014/main" id="{ED68CDA3-FE2A-2B77-2565-C8D5D1A2DE08}"/>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890235" y="2408713"/>
            <a:ext cx="3304594" cy="1506027"/>
          </a:xfrm>
          <a:prstGeom prst="rect">
            <a:avLst/>
          </a:prstGeom>
        </p:spPr>
      </p:pic>
    </p:spTree>
    <p:extLst>
      <p:ext uri="{BB962C8B-B14F-4D97-AF65-F5344CB8AC3E}">
        <p14:creationId xmlns:p14="http://schemas.microsoft.com/office/powerpoint/2010/main" val="247839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01DD-9620-E024-5CE0-A3B30096AC29}"/>
              </a:ext>
            </a:extLst>
          </p:cNvPr>
          <p:cNvSpPr>
            <a:spLocks noGrp="1"/>
          </p:cNvSpPr>
          <p:nvPr>
            <p:ph type="title"/>
          </p:nvPr>
        </p:nvSpPr>
        <p:spPr/>
        <p:txBody>
          <a:bodyPr/>
          <a:lstStyle/>
          <a:p>
            <a:r>
              <a:rPr lang="en-US" dirty="0"/>
              <a:t>Virginia Freight Rail Network</a:t>
            </a:r>
          </a:p>
        </p:txBody>
      </p:sp>
      <p:pic>
        <p:nvPicPr>
          <p:cNvPr id="6" name="Content Placeholder 5" descr="Map">
            <a:extLst>
              <a:ext uri="{FF2B5EF4-FFF2-40B4-BE49-F238E27FC236}">
                <a16:creationId xmlns:a16="http://schemas.microsoft.com/office/drawing/2014/main" id="{3F8FDC3B-60AE-9FFF-6F6C-35D63B5D84B6}"/>
              </a:ext>
            </a:extLst>
          </p:cNvPr>
          <p:cNvPicPr>
            <a:picLocks noGrp="1" noChangeAspect="1"/>
          </p:cNvPicPr>
          <p:nvPr>
            <p:ph idx="1"/>
          </p:nvPr>
        </p:nvPicPr>
        <p:blipFill>
          <a:blip r:embed="rId3"/>
          <a:srcRect t="1782"/>
          <a:stretch>
            <a:fillRect/>
          </a:stretch>
        </p:blipFill>
        <p:spPr>
          <a:xfrm>
            <a:off x="1868522" y="1574800"/>
            <a:ext cx="8522533" cy="5283199"/>
          </a:xfrm>
          <a:prstGeom prst="rect">
            <a:avLst/>
          </a:prstGeom>
        </p:spPr>
      </p:pic>
      <p:sp>
        <p:nvSpPr>
          <p:cNvPr id="4" name="Slide Number Placeholder 3">
            <a:extLst>
              <a:ext uri="{FF2B5EF4-FFF2-40B4-BE49-F238E27FC236}">
                <a16:creationId xmlns:a16="http://schemas.microsoft.com/office/drawing/2014/main" id="{4CBFFC98-BA5C-90EB-18EB-64475C3078D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82A51035-59EC-4A1F-D302-D1DB903821B2}"/>
              </a:ext>
            </a:extLst>
          </p:cNvPr>
          <p:cNvSpPr txBox="1"/>
          <p:nvPr/>
        </p:nvSpPr>
        <p:spPr>
          <a:xfrm>
            <a:off x="10186478" y="6356350"/>
            <a:ext cx="1729509"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97499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AB58-FC3F-1093-890F-C1FDB416BC92}"/>
              </a:ext>
            </a:extLst>
          </p:cNvPr>
          <p:cNvSpPr>
            <a:spLocks noGrp="1"/>
          </p:cNvSpPr>
          <p:nvPr>
            <p:ph type="title"/>
          </p:nvPr>
        </p:nvSpPr>
        <p:spPr/>
        <p:txBody>
          <a:bodyPr/>
          <a:lstStyle/>
          <a:p>
            <a:r>
              <a:rPr lang="en-US" dirty="0"/>
              <a:t>Virginia Passenger Rail Service</a:t>
            </a:r>
          </a:p>
        </p:txBody>
      </p:sp>
      <p:sp>
        <p:nvSpPr>
          <p:cNvPr id="4" name="Slide Number Placeholder 3">
            <a:extLst>
              <a:ext uri="{FF2B5EF4-FFF2-40B4-BE49-F238E27FC236}">
                <a16:creationId xmlns:a16="http://schemas.microsoft.com/office/drawing/2014/main" id="{59E4D96B-C25A-D075-D100-F958656B688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5" name="Content Placeholder 4" descr="A picture containing radar chart&#10;&#10;Description automatically generated">
            <a:extLst>
              <a:ext uri="{FF2B5EF4-FFF2-40B4-BE49-F238E27FC236}">
                <a16:creationId xmlns:a16="http://schemas.microsoft.com/office/drawing/2014/main" id="{0959A717-C5BF-C90F-8551-42C168852AC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766" b="1836"/>
          <a:stretch/>
        </p:blipFill>
        <p:spPr bwMode="auto">
          <a:xfrm>
            <a:off x="708487" y="1600200"/>
            <a:ext cx="11080501" cy="48443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95698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26E3-39B7-C38A-C81E-6140923C9B79}"/>
              </a:ext>
            </a:extLst>
          </p:cNvPr>
          <p:cNvSpPr>
            <a:spLocks noGrp="1"/>
          </p:cNvSpPr>
          <p:nvPr>
            <p:ph type="title"/>
          </p:nvPr>
        </p:nvSpPr>
        <p:spPr/>
        <p:txBody>
          <a:bodyPr/>
          <a:lstStyle/>
          <a:p>
            <a:r>
              <a:rPr lang="en-US" b="0"/>
              <a:t>Rail division connects with other agencies</a:t>
            </a:r>
          </a:p>
        </p:txBody>
      </p:sp>
      <p:sp>
        <p:nvSpPr>
          <p:cNvPr id="15" name="Slide Number Placeholder 14">
            <a:extLst>
              <a:ext uri="{FF2B5EF4-FFF2-40B4-BE49-F238E27FC236}">
                <a16:creationId xmlns:a16="http://schemas.microsoft.com/office/drawing/2014/main" id="{C59ED8AB-2211-527F-8166-9E4474A5B68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14DD375E-94DA-D6BD-D872-660AC137CF05}"/>
              </a:ext>
            </a:extLst>
          </p:cNvPr>
          <p:cNvPicPr>
            <a:picLocks noChangeAspect="1"/>
          </p:cNvPicPr>
          <p:nvPr/>
        </p:nvPicPr>
        <p:blipFill>
          <a:blip r:embed="rId3"/>
          <a:stretch>
            <a:fillRect/>
          </a:stretch>
        </p:blipFill>
        <p:spPr>
          <a:xfrm>
            <a:off x="6993663" y="2368180"/>
            <a:ext cx="1328108" cy="1056875"/>
          </a:xfrm>
          <a:prstGeom prst="rect">
            <a:avLst/>
          </a:prstGeom>
        </p:spPr>
      </p:pic>
      <p:pic>
        <p:nvPicPr>
          <p:cNvPr id="14" name="Picture 13">
            <a:extLst>
              <a:ext uri="{FF2B5EF4-FFF2-40B4-BE49-F238E27FC236}">
                <a16:creationId xmlns:a16="http://schemas.microsoft.com/office/drawing/2014/main" id="{7612EF4B-DE5E-28A7-A25F-8C63D94C4951}"/>
              </a:ext>
            </a:extLst>
          </p:cNvPr>
          <p:cNvPicPr>
            <a:picLocks noChangeAspect="1"/>
          </p:cNvPicPr>
          <p:nvPr/>
        </p:nvPicPr>
        <p:blipFill>
          <a:blip r:embed="rId4"/>
          <a:stretch>
            <a:fillRect/>
          </a:stretch>
        </p:blipFill>
        <p:spPr>
          <a:xfrm>
            <a:off x="2388500" y="2693535"/>
            <a:ext cx="2712372" cy="779952"/>
          </a:xfrm>
          <a:prstGeom prst="rect">
            <a:avLst/>
          </a:prstGeom>
        </p:spPr>
      </p:pic>
      <p:pic>
        <p:nvPicPr>
          <p:cNvPr id="17" name="Picture 16">
            <a:extLst>
              <a:ext uri="{FF2B5EF4-FFF2-40B4-BE49-F238E27FC236}">
                <a16:creationId xmlns:a16="http://schemas.microsoft.com/office/drawing/2014/main" id="{F19520F9-4EA9-2C90-4BA2-1E402B9C186C}"/>
              </a:ext>
            </a:extLst>
          </p:cNvPr>
          <p:cNvPicPr>
            <a:picLocks noChangeAspect="1"/>
          </p:cNvPicPr>
          <p:nvPr/>
        </p:nvPicPr>
        <p:blipFill>
          <a:blip r:embed="rId5"/>
          <a:stretch>
            <a:fillRect/>
          </a:stretch>
        </p:blipFill>
        <p:spPr>
          <a:xfrm>
            <a:off x="2036423" y="4164465"/>
            <a:ext cx="2125373" cy="762202"/>
          </a:xfrm>
          <a:prstGeom prst="rect">
            <a:avLst/>
          </a:prstGeom>
        </p:spPr>
      </p:pic>
      <p:pic>
        <p:nvPicPr>
          <p:cNvPr id="19" name="Picture 18">
            <a:extLst>
              <a:ext uri="{FF2B5EF4-FFF2-40B4-BE49-F238E27FC236}">
                <a16:creationId xmlns:a16="http://schemas.microsoft.com/office/drawing/2014/main" id="{2ED1C203-4579-C3C6-9224-4068E4A366A6}"/>
              </a:ext>
            </a:extLst>
          </p:cNvPr>
          <p:cNvPicPr>
            <a:picLocks noChangeAspect="1"/>
          </p:cNvPicPr>
          <p:nvPr/>
        </p:nvPicPr>
        <p:blipFill>
          <a:blip r:embed="rId6"/>
          <a:stretch>
            <a:fillRect/>
          </a:stretch>
        </p:blipFill>
        <p:spPr>
          <a:xfrm>
            <a:off x="4443118" y="5082742"/>
            <a:ext cx="2550545" cy="940868"/>
          </a:xfrm>
          <a:prstGeom prst="rect">
            <a:avLst/>
          </a:prstGeom>
        </p:spPr>
      </p:pic>
      <p:pic>
        <p:nvPicPr>
          <p:cNvPr id="21" name="Picture 20">
            <a:extLst>
              <a:ext uri="{FF2B5EF4-FFF2-40B4-BE49-F238E27FC236}">
                <a16:creationId xmlns:a16="http://schemas.microsoft.com/office/drawing/2014/main" id="{B7948D68-ED86-7E40-3CF7-0BBC49F6FF4E}"/>
              </a:ext>
            </a:extLst>
          </p:cNvPr>
          <p:cNvPicPr>
            <a:picLocks noChangeAspect="1"/>
          </p:cNvPicPr>
          <p:nvPr/>
        </p:nvPicPr>
        <p:blipFill>
          <a:blip r:embed="rId7"/>
          <a:stretch>
            <a:fillRect/>
          </a:stretch>
        </p:blipFill>
        <p:spPr>
          <a:xfrm>
            <a:off x="4743067" y="3590590"/>
            <a:ext cx="2142465" cy="1147751"/>
          </a:xfrm>
          <a:prstGeom prst="rect">
            <a:avLst/>
          </a:prstGeom>
        </p:spPr>
      </p:pic>
      <p:pic>
        <p:nvPicPr>
          <p:cNvPr id="23" name="Picture 22">
            <a:extLst>
              <a:ext uri="{FF2B5EF4-FFF2-40B4-BE49-F238E27FC236}">
                <a16:creationId xmlns:a16="http://schemas.microsoft.com/office/drawing/2014/main" id="{DC1C222C-653F-21E3-4438-595DFF0044C2}"/>
              </a:ext>
            </a:extLst>
          </p:cNvPr>
          <p:cNvPicPr>
            <a:picLocks noChangeAspect="1"/>
          </p:cNvPicPr>
          <p:nvPr/>
        </p:nvPicPr>
        <p:blipFill>
          <a:blip r:embed="rId8"/>
          <a:stretch>
            <a:fillRect/>
          </a:stretch>
        </p:blipFill>
        <p:spPr>
          <a:xfrm>
            <a:off x="7466803" y="4076578"/>
            <a:ext cx="1808576" cy="1147750"/>
          </a:xfrm>
          <a:prstGeom prst="rect">
            <a:avLst/>
          </a:prstGeom>
        </p:spPr>
      </p:pic>
    </p:spTree>
    <p:extLst>
      <p:ext uri="{BB962C8B-B14F-4D97-AF65-F5344CB8AC3E}">
        <p14:creationId xmlns:p14="http://schemas.microsoft.com/office/powerpoint/2010/main" val="1380215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26E3-39B7-C38A-C81E-6140923C9B79}"/>
              </a:ext>
            </a:extLst>
          </p:cNvPr>
          <p:cNvSpPr>
            <a:spLocks noGrp="1"/>
          </p:cNvSpPr>
          <p:nvPr>
            <p:ph type="title"/>
          </p:nvPr>
        </p:nvSpPr>
        <p:spPr/>
        <p:txBody>
          <a:bodyPr/>
          <a:lstStyle/>
          <a:p>
            <a:r>
              <a:rPr lang="en-US" dirty="0"/>
              <a:t>DRPT/VPRA Governance Structure</a:t>
            </a:r>
          </a:p>
        </p:txBody>
      </p:sp>
      <p:sp>
        <p:nvSpPr>
          <p:cNvPr id="15" name="Slide Number Placeholder 14">
            <a:extLst>
              <a:ext uri="{FF2B5EF4-FFF2-40B4-BE49-F238E27FC236}">
                <a16:creationId xmlns:a16="http://schemas.microsoft.com/office/drawing/2014/main" id="{FC30D95A-E9DA-CA2E-5E68-48FFC0CA14F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graphicFrame>
        <p:nvGraphicFramePr>
          <p:cNvPr id="8" name="Content Placeholder 4"/>
          <p:cNvGraphicFramePr>
            <a:graphicFrameLocks noGrp="1"/>
          </p:cNvGraphicFramePr>
          <p:nvPr>
            <p:ph sz="half" idx="1"/>
          </p:nvPr>
        </p:nvGraphicFramePr>
        <p:xfrm>
          <a:off x="274638" y="1825625"/>
          <a:ext cx="57118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8"/>
          <p:cNvGraphicFramePr>
            <a:graphicFrameLocks noGrp="1"/>
          </p:cNvGraphicFramePr>
          <p:nvPr>
            <p:ph sz="half" idx="2"/>
          </p:nvPr>
        </p:nvGraphicFramePr>
        <p:xfrm>
          <a:off x="6202363" y="1825625"/>
          <a:ext cx="5713412"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8861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267C-862A-574F-FF71-8F5E080F3526}"/>
              </a:ext>
            </a:extLst>
          </p:cNvPr>
          <p:cNvSpPr>
            <a:spLocks noGrp="1"/>
          </p:cNvSpPr>
          <p:nvPr>
            <p:ph type="title"/>
          </p:nvPr>
        </p:nvSpPr>
        <p:spPr/>
        <p:txBody>
          <a:bodyPr/>
          <a:lstStyle/>
          <a:p>
            <a:r>
              <a:rPr lang="en-US" dirty="0"/>
              <a:t>Virginia Passenger Rail Authority</a:t>
            </a:r>
          </a:p>
        </p:txBody>
      </p:sp>
      <p:sp>
        <p:nvSpPr>
          <p:cNvPr id="3" name="Content Placeholder 2">
            <a:extLst>
              <a:ext uri="{FF2B5EF4-FFF2-40B4-BE49-F238E27FC236}">
                <a16:creationId xmlns:a16="http://schemas.microsoft.com/office/drawing/2014/main" id="{C7D1AFED-3106-A939-CBC5-078D38721ED1}"/>
              </a:ext>
            </a:extLst>
          </p:cNvPr>
          <p:cNvSpPr>
            <a:spLocks noGrp="1"/>
          </p:cNvSpPr>
          <p:nvPr>
            <p:ph sz="half" idx="1"/>
          </p:nvPr>
        </p:nvSpPr>
        <p:spPr>
          <a:xfrm>
            <a:off x="382467" y="1869951"/>
            <a:ext cx="6205565" cy="4351338"/>
          </a:xfrm>
        </p:spPr>
        <p:txBody>
          <a:bodyPr>
            <a:normAutofit fontScale="92500" lnSpcReduction="10000"/>
          </a:bodyPr>
          <a:lstStyle/>
          <a:p>
            <a:pPr lvl="0">
              <a:spcAft>
                <a:spcPts val="450"/>
              </a:spcAft>
              <a:buClrTx/>
              <a:defRPr/>
            </a:pPr>
            <a:r>
              <a:rPr lang="en-US" sz="1800" b="1" dirty="0"/>
              <a:t>Mission: Promote, sustain, and expand the availability</a:t>
            </a:r>
            <a:br>
              <a:rPr lang="en-US" sz="1800" b="1" dirty="0"/>
            </a:br>
            <a:r>
              <a:rPr lang="en-US" sz="1800" b="1" dirty="0"/>
              <a:t>of passenger and commuter rail service in the</a:t>
            </a:r>
            <a:br>
              <a:rPr lang="en-US" sz="1800" b="1" dirty="0"/>
            </a:br>
            <a:r>
              <a:rPr lang="en-US" sz="1800" b="1" dirty="0"/>
              <a:t>Commonwealth of Virginia.</a:t>
            </a:r>
          </a:p>
          <a:p>
            <a:pPr lvl="0">
              <a:spcAft>
                <a:spcPts val="450"/>
              </a:spcAft>
              <a:buClrTx/>
              <a:defRPr/>
            </a:pPr>
            <a:r>
              <a:rPr lang="en-US" sz="1800" dirty="0"/>
              <a:t>Independent political subdivision created by </a:t>
            </a:r>
            <a:br>
              <a:rPr lang="en-US" sz="1800" dirty="0"/>
            </a:br>
            <a:r>
              <a:rPr lang="en-US" sz="1800" dirty="0"/>
              <a:t>2020 General Assembly – fully governmental</a:t>
            </a:r>
          </a:p>
          <a:p>
            <a:pPr lvl="0">
              <a:spcAft>
                <a:spcPts val="450"/>
              </a:spcAft>
              <a:buClrTx/>
              <a:defRPr/>
            </a:pPr>
            <a:r>
              <a:rPr lang="en-US" sz="1800" dirty="0"/>
              <a:t>Given powers necessary for carrying out statutory purposes:</a:t>
            </a:r>
          </a:p>
          <a:p>
            <a:pPr lvl="1">
              <a:spcAft>
                <a:spcPts val="450"/>
              </a:spcAft>
              <a:buClrTx/>
              <a:defRPr/>
            </a:pPr>
            <a:r>
              <a:rPr lang="en-US" sz="1800" dirty="0"/>
              <a:t>Design, build, finance, and maintain rail facilities</a:t>
            </a:r>
          </a:p>
          <a:p>
            <a:pPr lvl="1">
              <a:spcAft>
                <a:spcPts val="450"/>
              </a:spcAft>
              <a:buClrTx/>
              <a:defRPr/>
            </a:pPr>
            <a:r>
              <a:rPr lang="en-US" sz="1800" dirty="0"/>
              <a:t>Direct recipient of USDOT Grants</a:t>
            </a:r>
          </a:p>
          <a:p>
            <a:pPr lvl="1">
              <a:spcAft>
                <a:spcPts val="450"/>
              </a:spcAft>
              <a:buClrTx/>
              <a:defRPr/>
            </a:pPr>
            <a:r>
              <a:rPr lang="en-US" sz="1800" dirty="0"/>
              <a:t>Eminent domain powers</a:t>
            </a:r>
          </a:p>
          <a:p>
            <a:pPr lvl="0">
              <a:spcAft>
                <a:spcPts val="450"/>
              </a:spcAft>
              <a:buClrTx/>
              <a:defRPr/>
            </a:pPr>
            <a:r>
              <a:rPr lang="en-US" sz="1800" dirty="0"/>
              <a:t>Owns rail assets and right of way</a:t>
            </a:r>
          </a:p>
          <a:p>
            <a:pPr lvl="0">
              <a:spcAft>
                <a:spcPts val="450"/>
              </a:spcAft>
              <a:buClrTx/>
              <a:defRPr/>
            </a:pPr>
            <a:r>
              <a:rPr lang="en-US" sz="1800" dirty="0"/>
              <a:t>Partner with Amtrak and VRE to operate passenger and commuter rail service</a:t>
            </a:r>
          </a:p>
          <a:p>
            <a:pPr lvl="0">
              <a:spcAft>
                <a:spcPts val="450"/>
              </a:spcAft>
              <a:buClrTx/>
              <a:defRPr/>
            </a:pPr>
            <a:r>
              <a:rPr lang="en-US" sz="1800" dirty="0"/>
              <a:t>Governed by a 15-Member Board</a:t>
            </a:r>
            <a:endParaRPr lang="en-US" dirty="0"/>
          </a:p>
        </p:txBody>
      </p:sp>
      <p:sp>
        <p:nvSpPr>
          <p:cNvPr id="5" name="Slide Number Placeholder 4">
            <a:extLst>
              <a:ext uri="{FF2B5EF4-FFF2-40B4-BE49-F238E27FC236}">
                <a16:creationId xmlns:a16="http://schemas.microsoft.com/office/drawing/2014/main" id="{58131FD7-6703-320F-CD31-B127E06B7E0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6" name="Content Placeholder 5">
            <a:extLst>
              <a:ext uri="{FF2B5EF4-FFF2-40B4-BE49-F238E27FC236}">
                <a16:creationId xmlns:a16="http://schemas.microsoft.com/office/drawing/2014/main" id="{85E5653D-687E-0D6D-D0D0-843DB9F05942}"/>
              </a:ext>
            </a:extLst>
          </p:cNvPr>
          <p:cNvPicPr>
            <a:picLocks noGrp="1" noChangeAspect="1"/>
          </p:cNvPicPr>
          <p:nvPr>
            <p:ph sz="half" idx="2"/>
          </p:nvPr>
        </p:nvPicPr>
        <p:blipFill>
          <a:blip r:embed="rId3"/>
          <a:srcRect l="13616" r="22553"/>
          <a:stretch>
            <a:fillRect/>
          </a:stretch>
        </p:blipFill>
        <p:spPr>
          <a:xfrm>
            <a:off x="6588033" y="1825625"/>
            <a:ext cx="4942072" cy="4351338"/>
          </a:xfrm>
          <a:prstGeom prst="rect">
            <a:avLst/>
          </a:prstGeom>
        </p:spPr>
      </p:pic>
    </p:spTree>
    <p:extLst>
      <p:ext uri="{BB962C8B-B14F-4D97-AF65-F5344CB8AC3E}">
        <p14:creationId xmlns:p14="http://schemas.microsoft.com/office/powerpoint/2010/main" val="1422242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2CE8-C8CD-A4A6-7986-E76DDBB3C7AD}"/>
              </a:ext>
            </a:extLst>
          </p:cNvPr>
          <p:cNvSpPr>
            <a:spLocks noGrp="1"/>
          </p:cNvSpPr>
          <p:nvPr>
            <p:ph type="title"/>
          </p:nvPr>
        </p:nvSpPr>
        <p:spPr/>
        <p:txBody>
          <a:bodyPr/>
          <a:lstStyle/>
          <a:p>
            <a:r>
              <a:rPr lang="en-US"/>
              <a:t>Transforming Rail in Virginia</a:t>
            </a:r>
          </a:p>
        </p:txBody>
      </p:sp>
      <p:graphicFrame>
        <p:nvGraphicFramePr>
          <p:cNvPr id="10" name="Content Placeholder 2">
            <a:extLst>
              <a:ext uri="{FF2B5EF4-FFF2-40B4-BE49-F238E27FC236}">
                <a16:creationId xmlns:a16="http://schemas.microsoft.com/office/drawing/2014/main" id="{B8F907EF-A00A-A7DE-F335-2CBEE514B6EA}"/>
              </a:ext>
            </a:extLst>
          </p:cNvPr>
          <p:cNvGraphicFramePr>
            <a:graphicFrameLocks noGrp="1"/>
          </p:cNvGraphicFramePr>
          <p:nvPr>
            <p:ph sz="half" idx="1"/>
          </p:nvPr>
        </p:nvGraphicFramePr>
        <p:xfrm>
          <a:off x="123154" y="1556238"/>
          <a:ext cx="3761349" cy="4888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FB28805D-C465-B504-54B6-50437E4EDF6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3" name="Picture 2" descr="Map&#10;&#10;AI-generated content may be incorrect.">
            <a:extLst>
              <a:ext uri="{FF2B5EF4-FFF2-40B4-BE49-F238E27FC236}">
                <a16:creationId xmlns:a16="http://schemas.microsoft.com/office/drawing/2014/main" id="{AB87401D-1660-112F-9BC5-0903D83AC9EE}"/>
              </a:ext>
            </a:extLst>
          </p:cNvPr>
          <p:cNvPicPr>
            <a:picLocks noChangeAspect="1"/>
          </p:cNvPicPr>
          <p:nvPr/>
        </p:nvPicPr>
        <p:blipFill>
          <a:blip r:embed="rId8">
            <a:extLst>
              <a:ext uri="{28A0092B-C50C-407E-A947-70E740481C1C}">
                <a14:useLocalDpi xmlns:a14="http://schemas.microsoft.com/office/drawing/2010/main" val="0"/>
              </a:ext>
            </a:extLst>
          </a:blip>
          <a:srcRect t="4903" b="6833"/>
          <a:stretch>
            <a:fillRect/>
          </a:stretch>
        </p:blipFill>
        <p:spPr>
          <a:xfrm>
            <a:off x="4067168" y="2066306"/>
            <a:ext cx="7848328" cy="3457514"/>
          </a:xfrm>
          <a:prstGeom prst="rect">
            <a:avLst/>
          </a:prstGeom>
          <a:ln w="19050">
            <a:solidFill>
              <a:schemeClr val="bg1">
                <a:lumMod val="65000"/>
              </a:schemeClr>
            </a:solidFill>
          </a:ln>
        </p:spPr>
      </p:pic>
    </p:spTree>
    <p:extLst>
      <p:ext uri="{BB962C8B-B14F-4D97-AF65-F5344CB8AC3E}">
        <p14:creationId xmlns:p14="http://schemas.microsoft.com/office/powerpoint/2010/main" val="4035016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C41E-6916-72B6-7F46-93DD7F8EC668}"/>
              </a:ext>
            </a:extLst>
          </p:cNvPr>
          <p:cNvSpPr>
            <a:spLocks noGrp="1"/>
          </p:cNvSpPr>
          <p:nvPr>
            <p:ph type="title"/>
          </p:nvPr>
        </p:nvSpPr>
        <p:spPr/>
        <p:txBody>
          <a:bodyPr/>
          <a:lstStyle/>
          <a:p>
            <a:r>
              <a:rPr lang="en-US"/>
              <a:t>DRPT and the Virginia Passenger Rail Authority</a:t>
            </a:r>
          </a:p>
        </p:txBody>
      </p:sp>
      <p:sp>
        <p:nvSpPr>
          <p:cNvPr id="5" name="Slide Number Placeholder 4">
            <a:extLst>
              <a:ext uri="{FF2B5EF4-FFF2-40B4-BE49-F238E27FC236}">
                <a16:creationId xmlns:a16="http://schemas.microsoft.com/office/drawing/2014/main" id="{26B061BA-61EF-8EBD-F6A8-036B1915108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graphicFrame>
        <p:nvGraphicFramePr>
          <p:cNvPr id="7" name="Content Placeholder 6">
            <a:extLst>
              <a:ext uri="{FF2B5EF4-FFF2-40B4-BE49-F238E27FC236}">
                <a16:creationId xmlns:a16="http://schemas.microsoft.com/office/drawing/2014/main" id="{B0AD72A7-DED0-0F02-158A-42E87344A1E9}"/>
              </a:ext>
            </a:extLst>
          </p:cNvPr>
          <p:cNvGraphicFramePr>
            <a:graphicFrameLocks noGrp="1"/>
          </p:cNvGraphicFramePr>
          <p:nvPr>
            <p:ph sz="half" idx="2"/>
          </p:nvPr>
        </p:nvGraphicFramePr>
        <p:xfrm>
          <a:off x="6096000" y="1498075"/>
          <a:ext cx="5819499" cy="4876800"/>
        </p:xfrm>
        <a:graphic>
          <a:graphicData uri="http://schemas.openxmlformats.org/drawingml/2006/table">
            <a:tbl>
              <a:tblPr>
                <a:tableStyleId>{5C22544A-7EE6-4342-B048-85BDC9FD1C3A}</a:tableStyleId>
              </a:tblPr>
              <a:tblGrid>
                <a:gridCol w="1464846">
                  <a:extLst>
                    <a:ext uri="{9D8B030D-6E8A-4147-A177-3AD203B41FA5}">
                      <a16:colId xmlns:a16="http://schemas.microsoft.com/office/drawing/2014/main" val="3343365710"/>
                    </a:ext>
                  </a:extLst>
                </a:gridCol>
                <a:gridCol w="1444903">
                  <a:extLst>
                    <a:ext uri="{9D8B030D-6E8A-4147-A177-3AD203B41FA5}">
                      <a16:colId xmlns:a16="http://schemas.microsoft.com/office/drawing/2014/main" val="4279520228"/>
                    </a:ext>
                  </a:extLst>
                </a:gridCol>
                <a:gridCol w="1454875">
                  <a:extLst>
                    <a:ext uri="{9D8B030D-6E8A-4147-A177-3AD203B41FA5}">
                      <a16:colId xmlns:a16="http://schemas.microsoft.com/office/drawing/2014/main" val="1801662249"/>
                    </a:ext>
                  </a:extLst>
                </a:gridCol>
                <a:gridCol w="1454875">
                  <a:extLst>
                    <a:ext uri="{9D8B030D-6E8A-4147-A177-3AD203B41FA5}">
                      <a16:colId xmlns:a16="http://schemas.microsoft.com/office/drawing/2014/main" val="3173812693"/>
                    </a:ext>
                  </a:extLst>
                </a:gridCol>
              </a:tblGrid>
              <a:tr h="719255">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a:solidFill>
                            <a:schemeClr val="bg1"/>
                          </a:solidFill>
                        </a:rPr>
                        <a:t>Freight Rail Programs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Passenger Rail Projects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Public Transit &amp; Commuter Programs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3412660"/>
                  </a:ext>
                </a:extLst>
              </a:tr>
              <a:tr h="517377">
                <a:tc>
                  <a:txBody>
                    <a:bodyPr/>
                    <a:lstStyle/>
                    <a:p>
                      <a:pPr algn="ctr"/>
                      <a:r>
                        <a:rPr lang="en-US" sz="1400">
                          <a:solidFill>
                            <a:schemeClr val="bg1"/>
                          </a:solidFill>
                        </a:rPr>
                        <a:t>Funding Administration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1400"/>
                        <a:t>VPRA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50377151"/>
                  </a:ext>
                </a:extLst>
              </a:tr>
              <a:tr h="517377">
                <a:tc>
                  <a:txBody>
                    <a:bodyPr/>
                    <a:lstStyle/>
                    <a:p>
                      <a:pPr algn="ctr"/>
                      <a:r>
                        <a:rPr lang="en-US" sz="1400">
                          <a:solidFill>
                            <a:schemeClr val="bg1"/>
                          </a:solidFill>
                        </a:rPr>
                        <a:t>Corridor Planning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VPRA</a:t>
                      </a:r>
                    </a:p>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8462000"/>
                  </a:ext>
                </a:extLst>
              </a:tr>
              <a:tr h="517377">
                <a:tc>
                  <a:txBody>
                    <a:bodyPr/>
                    <a:lstStyle/>
                    <a:p>
                      <a:pPr algn="ctr"/>
                      <a:r>
                        <a:rPr lang="en-US" sz="1400">
                          <a:solidFill>
                            <a:schemeClr val="bg1"/>
                          </a:solidFill>
                        </a:rPr>
                        <a:t>Statewide Planning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3">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26494126"/>
                  </a:ext>
                </a:extLst>
              </a:tr>
              <a:tr h="517377">
                <a:tc>
                  <a:txBody>
                    <a:bodyPr/>
                    <a:lstStyle/>
                    <a:p>
                      <a:pPr algn="ctr"/>
                      <a:r>
                        <a:rPr lang="en-US" sz="1400">
                          <a:solidFill>
                            <a:schemeClr val="bg1"/>
                          </a:solidFill>
                        </a:rPr>
                        <a:t>Programming &amp; SYIP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VPRA</a:t>
                      </a:r>
                    </a:p>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428302403"/>
                  </a:ext>
                </a:extLst>
              </a:tr>
              <a:tr h="517377">
                <a:tc>
                  <a:txBody>
                    <a:bodyPr/>
                    <a:lstStyle/>
                    <a:p>
                      <a:pPr algn="ctr"/>
                      <a:r>
                        <a:rPr lang="en-US" sz="1400">
                          <a:solidFill>
                            <a:schemeClr val="bg1"/>
                          </a:solidFill>
                        </a:rPr>
                        <a:t>Policy Setting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VPRA</a:t>
                      </a:r>
                    </a:p>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a:t>DRPT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851768862"/>
                  </a:ext>
                </a:extLst>
              </a:tr>
              <a:tr h="517377">
                <a:tc>
                  <a:txBody>
                    <a:bodyPr/>
                    <a:lstStyle/>
                    <a:p>
                      <a:pPr algn="ctr"/>
                      <a:r>
                        <a:rPr lang="en-US" sz="1400">
                          <a:solidFill>
                            <a:schemeClr val="bg1"/>
                          </a:solidFill>
                        </a:rPr>
                        <a:t>Design &amp; Construction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VPRA</a:t>
                      </a:r>
                    </a:p>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36238380"/>
                  </a:ext>
                </a:extLst>
              </a:tr>
              <a:tr h="517377">
                <a:tc>
                  <a:txBody>
                    <a:bodyPr/>
                    <a:lstStyle/>
                    <a:p>
                      <a:pPr algn="ctr"/>
                      <a:r>
                        <a:rPr lang="en-US" sz="1400">
                          <a:solidFill>
                            <a:schemeClr val="bg1"/>
                          </a:solidFill>
                        </a:rPr>
                        <a:t>ROW/3</a:t>
                      </a:r>
                      <a:r>
                        <a:rPr lang="en-US" sz="1400" baseline="30000">
                          <a:solidFill>
                            <a:schemeClr val="bg1"/>
                          </a:solidFill>
                        </a:rPr>
                        <a:t>rd</a:t>
                      </a:r>
                      <a:r>
                        <a:rPr lang="en-US" sz="1400">
                          <a:solidFill>
                            <a:schemeClr val="bg1"/>
                          </a:solidFill>
                        </a:rPr>
                        <a:t> Party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VPRA</a:t>
                      </a:r>
                    </a:p>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9241249"/>
                  </a:ext>
                </a:extLst>
              </a:tr>
              <a:tr h="517377">
                <a:tc>
                  <a:txBody>
                    <a:bodyPr/>
                    <a:lstStyle/>
                    <a:p>
                      <a:pPr algn="ctr"/>
                      <a:r>
                        <a:rPr lang="en-US" sz="1400">
                          <a:solidFill>
                            <a:schemeClr val="bg1"/>
                          </a:solidFill>
                        </a:rPr>
                        <a:t>Operations Oversight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VPRA</a:t>
                      </a:r>
                    </a:p>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8242275"/>
                  </a:ext>
                </a:extLst>
              </a:tr>
            </a:tbl>
          </a:graphicData>
        </a:graphic>
      </p:graphicFrame>
      <p:graphicFrame>
        <p:nvGraphicFramePr>
          <p:cNvPr id="8" name="Content Placeholder 2">
            <a:extLst>
              <a:ext uri="{FF2B5EF4-FFF2-40B4-BE49-F238E27FC236}">
                <a16:creationId xmlns:a16="http://schemas.microsoft.com/office/drawing/2014/main" id="{36E7EE5A-86D3-4A43-222B-B723D81BF271}"/>
              </a:ext>
            </a:extLst>
          </p:cNvPr>
          <p:cNvGraphicFramePr>
            <a:graphicFrameLocks noGrp="1"/>
          </p:cNvGraphicFramePr>
          <p:nvPr>
            <p:ph sz="half" idx="1"/>
          </p:nvPr>
        </p:nvGraphicFramePr>
        <p:xfrm>
          <a:off x="274638" y="1825625"/>
          <a:ext cx="57118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8661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CD3C4-FA74-9660-5151-569D0397978D}"/>
              </a:ext>
            </a:extLst>
          </p:cNvPr>
          <p:cNvSpPr>
            <a:spLocks noGrp="1"/>
          </p:cNvSpPr>
          <p:nvPr>
            <p:ph type="title"/>
          </p:nvPr>
        </p:nvSpPr>
        <p:spPr/>
        <p:txBody>
          <a:bodyPr/>
          <a:lstStyle/>
          <a:p>
            <a:r>
              <a:rPr lang="en-US" dirty="0"/>
              <a:t>Virginia Transportation Funding Dedicated to Rail</a:t>
            </a:r>
          </a:p>
        </p:txBody>
      </p:sp>
      <p:sp>
        <p:nvSpPr>
          <p:cNvPr id="5" name="Slide Number Placeholder 4">
            <a:extLst>
              <a:ext uri="{FF2B5EF4-FFF2-40B4-BE49-F238E27FC236}">
                <a16:creationId xmlns:a16="http://schemas.microsoft.com/office/drawing/2014/main" id="{EB4A2155-E723-A505-894F-01540F19CCC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FBE624F6-88A2-CB1D-D00E-4965A6BFB526}"/>
              </a:ext>
            </a:extLst>
          </p:cNvPr>
          <p:cNvPicPr>
            <a:picLocks noChangeAspect="1"/>
          </p:cNvPicPr>
          <p:nvPr/>
        </p:nvPicPr>
        <p:blipFill>
          <a:blip r:embed="rId2"/>
          <a:srcRect/>
          <a:stretch>
            <a:fillRect/>
          </a:stretch>
        </p:blipFill>
        <p:spPr>
          <a:xfrm>
            <a:off x="113807" y="1761437"/>
            <a:ext cx="11964386" cy="4446857"/>
          </a:xfrm>
          <a:prstGeom prst="rect">
            <a:avLst/>
          </a:prstGeom>
        </p:spPr>
      </p:pic>
    </p:spTree>
    <p:extLst>
      <p:ext uri="{BB962C8B-B14F-4D97-AF65-F5344CB8AC3E}">
        <p14:creationId xmlns:p14="http://schemas.microsoft.com/office/powerpoint/2010/main" val="480107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11E82-BFB1-193B-7D4F-241761C82FEE}"/>
              </a:ext>
            </a:extLst>
          </p:cNvPr>
          <p:cNvSpPr>
            <a:spLocks noGrp="1"/>
          </p:cNvSpPr>
          <p:nvPr>
            <p:ph type="title"/>
          </p:nvPr>
        </p:nvSpPr>
        <p:spPr>
          <a:xfrm>
            <a:off x="137159" y="136525"/>
            <a:ext cx="12054841" cy="1325563"/>
          </a:xfrm>
        </p:spPr>
        <p:txBody>
          <a:bodyPr>
            <a:normAutofit fontScale="90000"/>
          </a:bodyPr>
          <a:lstStyle/>
          <a:p>
            <a:r>
              <a:rPr lang="en-US" sz="4400" dirty="0"/>
              <a:t>DRPT Six-Year Improvement Program </a:t>
            </a:r>
            <a:r>
              <a:rPr lang="en-US" sz="4200" dirty="0"/>
              <a:t>FY2027-2032</a:t>
            </a:r>
            <a:br>
              <a:rPr lang="en-US" dirty="0"/>
            </a:br>
            <a:r>
              <a:rPr lang="en-US" sz="3100" dirty="0"/>
              <a:t>CTB votes on the DRPT SYIP every June </a:t>
            </a:r>
          </a:p>
        </p:txBody>
      </p:sp>
      <p:sp>
        <p:nvSpPr>
          <p:cNvPr id="5" name="Slide Number Placeholder 4">
            <a:extLst>
              <a:ext uri="{FF2B5EF4-FFF2-40B4-BE49-F238E27FC236}">
                <a16:creationId xmlns:a16="http://schemas.microsoft.com/office/drawing/2014/main" id="{62634F51-EE80-4756-416E-B287E9DDE70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34C1E227-181C-08D7-6233-E7B2DBC25A75}"/>
              </a:ext>
            </a:extLst>
          </p:cNvPr>
          <p:cNvSpPr txBox="1">
            <a:spLocks noGrp="1"/>
          </p:cNvSpPr>
          <p:nvPr>
            <p:ph sz="half" idx="1"/>
          </p:nvPr>
        </p:nvSpPr>
        <p:spPr>
          <a:xfrm>
            <a:off x="274638" y="1825625"/>
            <a:ext cx="57118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FY 2027 – FY 2032</a:t>
            </a:r>
          </a:p>
          <a:p>
            <a:endParaRPr lang="en-US" dirty="0"/>
          </a:p>
        </p:txBody>
      </p:sp>
      <p:graphicFrame>
        <p:nvGraphicFramePr>
          <p:cNvPr id="7" name="Content Placeholder 2">
            <a:extLst>
              <a:ext uri="{FF2B5EF4-FFF2-40B4-BE49-F238E27FC236}">
                <a16:creationId xmlns:a16="http://schemas.microsoft.com/office/drawing/2014/main" id="{38ABEE81-D536-5A3D-AA90-CD094B566DA9}"/>
              </a:ext>
            </a:extLst>
          </p:cNvPr>
          <p:cNvGraphicFramePr>
            <a:graphicFrameLocks/>
          </p:cNvGraphicFramePr>
          <p:nvPr/>
        </p:nvGraphicFramePr>
        <p:xfrm>
          <a:off x="274359" y="2218419"/>
          <a:ext cx="5711825" cy="3813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ontent Placeholder 3">
            <a:extLst>
              <a:ext uri="{FF2B5EF4-FFF2-40B4-BE49-F238E27FC236}">
                <a16:creationId xmlns:a16="http://schemas.microsoft.com/office/drawing/2014/main" id="{DF738F3A-E5C7-4AA1-C0C5-5334DDD7EB34}"/>
              </a:ext>
            </a:extLst>
          </p:cNvPr>
          <p:cNvSpPr txBox="1">
            <a:spLocks noGrp="1"/>
          </p:cNvSpPr>
          <p:nvPr>
            <p:ph sz="half" idx="2"/>
          </p:nvPr>
        </p:nvSpPr>
        <p:spPr>
          <a:xfrm>
            <a:off x="6202363" y="1825625"/>
            <a:ext cx="571341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FY 2027</a:t>
            </a:r>
          </a:p>
          <a:p>
            <a:endParaRPr lang="en-US" dirty="0"/>
          </a:p>
          <a:p>
            <a:endParaRPr lang="en-US" dirty="0"/>
          </a:p>
        </p:txBody>
      </p:sp>
      <p:graphicFrame>
        <p:nvGraphicFramePr>
          <p:cNvPr id="11" name="Content Placeholder 2">
            <a:extLst>
              <a:ext uri="{FF2B5EF4-FFF2-40B4-BE49-F238E27FC236}">
                <a16:creationId xmlns:a16="http://schemas.microsoft.com/office/drawing/2014/main" id="{6FE3ECFF-C3E3-05A7-6E74-F410D959F9A2}"/>
              </a:ext>
            </a:extLst>
          </p:cNvPr>
          <p:cNvGraphicFramePr>
            <a:graphicFrameLocks/>
          </p:cNvGraphicFramePr>
          <p:nvPr/>
        </p:nvGraphicFramePr>
        <p:xfrm>
          <a:off x="6202084" y="2218419"/>
          <a:ext cx="5713412" cy="38133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2458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91178-3C20-A528-E654-E818E8ABFD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96CF1E-45E4-C70E-1A2A-4E1FE7A106CD}"/>
              </a:ext>
            </a:extLst>
          </p:cNvPr>
          <p:cNvSpPr>
            <a:spLocks noGrp="1"/>
          </p:cNvSpPr>
          <p:nvPr>
            <p:ph type="title"/>
          </p:nvPr>
        </p:nvSpPr>
        <p:spPr/>
        <p:txBody>
          <a:bodyPr/>
          <a:lstStyle/>
          <a:p>
            <a:r>
              <a:rPr lang="en-US" dirty="0"/>
              <a:t>DRPT Rail Programs: Expand, Preserve &amp; Connect</a:t>
            </a:r>
          </a:p>
        </p:txBody>
      </p:sp>
      <p:pic>
        <p:nvPicPr>
          <p:cNvPr id="6" name="Content Placeholder 5">
            <a:hlinkClick r:id="" action="ppaction://noaction"/>
            <a:extLst>
              <a:ext uri="{FF2B5EF4-FFF2-40B4-BE49-F238E27FC236}">
                <a16:creationId xmlns:a16="http://schemas.microsoft.com/office/drawing/2014/main" id="{2BAB9487-E493-2890-54E7-7F30C8B25BA3}"/>
              </a:ext>
            </a:extLst>
          </p:cNvPr>
          <p:cNvPicPr>
            <a:picLocks noGrp="1" noChangeAspect="1"/>
          </p:cNvPicPr>
          <p:nvPr>
            <p:ph idx="1"/>
          </p:nvPr>
        </p:nvPicPr>
        <p:blipFill>
          <a:blip r:embed="rId3" cstate="print">
            <a:graysc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a:off x="276013" y="1790428"/>
            <a:ext cx="3512215" cy="4351338"/>
          </a:xfrm>
          <a:prstGeom prst="roundRect">
            <a:avLst/>
          </a:prstGeom>
          <a:blipFill>
            <a:blip r:embed="rId5" cstate="print">
              <a:grayscl/>
              <a:extLst>
                <a:ext uri="{28A0092B-C50C-407E-A947-70E740481C1C}">
                  <a14:useLocalDpi xmlns:a14="http://schemas.microsoft.com/office/drawing/2010/main"/>
                </a:ext>
              </a:extLst>
            </a:blip>
            <a:stretch>
              <a:fillRect/>
            </a:stretch>
          </a:blipFill>
        </p:spPr>
      </p:pic>
      <p:sp>
        <p:nvSpPr>
          <p:cNvPr id="4" name="Slide Number Placeholder 3">
            <a:extLst>
              <a:ext uri="{FF2B5EF4-FFF2-40B4-BE49-F238E27FC236}">
                <a16:creationId xmlns:a16="http://schemas.microsoft.com/office/drawing/2014/main" id="{A19985C6-7E1E-D390-83FE-D00D74B549B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8" name="Picture 7">
            <a:hlinkClick r:id="" action="ppaction://noaction"/>
            <a:extLst>
              <a:ext uri="{FF2B5EF4-FFF2-40B4-BE49-F238E27FC236}">
                <a16:creationId xmlns:a16="http://schemas.microsoft.com/office/drawing/2014/main" id="{EBE9B001-FAE2-E6D8-76EE-C909496212BE}"/>
              </a:ext>
            </a:extLst>
          </p:cNvPr>
          <p:cNvPicPr>
            <a:picLocks noChangeAspect="1"/>
          </p:cNvPicPr>
          <p:nvPr/>
        </p:nvPicPr>
        <p:blipFill>
          <a:blip r:embed="rId6" cstate="print">
            <a:grayscl/>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rcRect/>
          <a:stretch/>
        </p:blipFill>
        <p:spPr>
          <a:xfrm>
            <a:off x="4339892" y="1824762"/>
            <a:ext cx="3512215" cy="4351338"/>
          </a:xfrm>
          <a:prstGeom prst="roundRect">
            <a:avLst/>
          </a:prstGeom>
        </p:spPr>
      </p:pic>
      <p:pic>
        <p:nvPicPr>
          <p:cNvPr id="10" name="Picture 9">
            <a:hlinkClick r:id="" action="ppaction://noaction"/>
            <a:extLst>
              <a:ext uri="{FF2B5EF4-FFF2-40B4-BE49-F238E27FC236}">
                <a16:creationId xmlns:a16="http://schemas.microsoft.com/office/drawing/2014/main" id="{78D16133-1832-5D50-0821-ED39C2AC8CF9}"/>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30000" contrast="20000"/>
                    </a14:imgEffect>
                  </a14:imgLayer>
                </a14:imgProps>
              </a:ext>
              <a:ext uri="{28A0092B-C50C-407E-A947-70E740481C1C}">
                <a14:useLocalDpi xmlns:a14="http://schemas.microsoft.com/office/drawing/2010/main"/>
              </a:ext>
            </a:extLst>
          </a:blip>
          <a:srcRect/>
          <a:stretch/>
        </p:blipFill>
        <p:spPr>
          <a:xfrm>
            <a:off x="8403771" y="1789565"/>
            <a:ext cx="3512215" cy="4352201"/>
          </a:xfrm>
          <a:prstGeom prst="roundRect">
            <a:avLst/>
          </a:prstGeom>
        </p:spPr>
      </p:pic>
      <p:sp>
        <p:nvSpPr>
          <p:cNvPr id="12" name="TextBox 11">
            <a:extLst>
              <a:ext uri="{FF2B5EF4-FFF2-40B4-BE49-F238E27FC236}">
                <a16:creationId xmlns:a16="http://schemas.microsoft.com/office/drawing/2014/main" id="{0C7BB82B-5A37-C226-F280-C6F88BC3DFAE}"/>
              </a:ext>
            </a:extLst>
          </p:cNvPr>
          <p:cNvSpPr txBox="1"/>
          <p:nvPr/>
        </p:nvSpPr>
        <p:spPr>
          <a:xfrm>
            <a:off x="4765575" y="7156238"/>
            <a:ext cx="258492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POLICY</a:t>
            </a:r>
          </a:p>
        </p:txBody>
      </p:sp>
      <p:sp>
        <p:nvSpPr>
          <p:cNvPr id="14" name="TextBox 13">
            <a:extLst>
              <a:ext uri="{FF2B5EF4-FFF2-40B4-BE49-F238E27FC236}">
                <a16:creationId xmlns:a16="http://schemas.microsoft.com/office/drawing/2014/main" id="{ACF383D3-13EC-3FF7-5CE1-4DDA6A909859}"/>
              </a:ext>
            </a:extLst>
          </p:cNvPr>
          <p:cNvSpPr txBox="1"/>
          <p:nvPr/>
        </p:nvSpPr>
        <p:spPr>
          <a:xfrm>
            <a:off x="8653883" y="7156238"/>
            <a:ext cx="26371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SCORING</a:t>
            </a:r>
          </a:p>
        </p:txBody>
      </p:sp>
      <p:sp>
        <p:nvSpPr>
          <p:cNvPr id="15" name="TextBox 14">
            <a:extLst>
              <a:ext uri="{FF2B5EF4-FFF2-40B4-BE49-F238E27FC236}">
                <a16:creationId xmlns:a16="http://schemas.microsoft.com/office/drawing/2014/main" id="{2EE1288E-1638-99D6-2BA5-981D4B8D003F}"/>
              </a:ext>
            </a:extLst>
          </p:cNvPr>
          <p:cNvSpPr txBox="1"/>
          <p:nvPr/>
        </p:nvSpPr>
        <p:spPr>
          <a:xfrm>
            <a:off x="825013" y="7150644"/>
            <a:ext cx="26371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PURPOSE</a:t>
            </a:r>
          </a:p>
        </p:txBody>
      </p:sp>
      <p:sp>
        <p:nvSpPr>
          <p:cNvPr id="19" name="Rectangle: Rounded Corners 18">
            <a:extLst>
              <a:ext uri="{FF2B5EF4-FFF2-40B4-BE49-F238E27FC236}">
                <a16:creationId xmlns:a16="http://schemas.microsoft.com/office/drawing/2014/main" id="{5FE73824-7C3D-7EF9-5366-CE64B8D2C633}"/>
              </a:ext>
            </a:extLst>
          </p:cNvPr>
          <p:cNvSpPr/>
          <p:nvPr/>
        </p:nvSpPr>
        <p:spPr>
          <a:xfrm>
            <a:off x="438150" y="1940684"/>
            <a:ext cx="3124200" cy="40862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a:ea typeface="+mn-ea"/>
                <a:cs typeface="+mn-cs"/>
              </a:rPr>
              <a:t>FREIGHT</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ctangle: Rounded Corners 19">
            <a:extLst>
              <a:ext uri="{FF2B5EF4-FFF2-40B4-BE49-F238E27FC236}">
                <a16:creationId xmlns:a16="http://schemas.microsoft.com/office/drawing/2014/main" id="{1005F2D7-A26E-157A-DDA6-3740B7D09D8E}"/>
              </a:ext>
            </a:extLst>
          </p:cNvPr>
          <p:cNvSpPr/>
          <p:nvPr/>
        </p:nvSpPr>
        <p:spPr>
          <a:xfrm>
            <a:off x="4495939" y="1940684"/>
            <a:ext cx="3124200" cy="4086225"/>
          </a:xfrm>
          <a:prstGeom prst="round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a:ea typeface="+mn-ea"/>
                <a:cs typeface="+mn-cs"/>
              </a:rPr>
              <a:t>Rail Preservation</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Rounded Corners 20">
            <a:extLst>
              <a:ext uri="{FF2B5EF4-FFF2-40B4-BE49-F238E27FC236}">
                <a16:creationId xmlns:a16="http://schemas.microsoft.com/office/drawing/2014/main" id="{F3DEB13D-8EC1-390D-7542-78642CF2CC32}"/>
              </a:ext>
            </a:extLst>
          </p:cNvPr>
          <p:cNvSpPr/>
          <p:nvPr/>
        </p:nvSpPr>
        <p:spPr>
          <a:xfrm>
            <a:off x="8597778" y="1940684"/>
            <a:ext cx="3124200" cy="4086225"/>
          </a:xfrm>
          <a:prstGeom prst="round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a:ea typeface="+mn-ea"/>
                <a:cs typeface="+mn-cs"/>
              </a:rPr>
              <a:t>Rail Industrial Access</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784339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15EA4-DCA8-57D1-D1EE-FEADFFDFF112}"/>
              </a:ext>
            </a:extLst>
          </p:cNvPr>
          <p:cNvSpPr>
            <a:spLocks noGrp="1"/>
          </p:cNvSpPr>
          <p:nvPr>
            <p:ph type="title"/>
          </p:nvPr>
        </p:nvSpPr>
        <p:spPr/>
        <p:txBody>
          <a:bodyPr/>
          <a:lstStyle/>
          <a:p>
            <a:r>
              <a:rPr lang="en-US" dirty="0"/>
              <a:t>Value of Freight Rail Investment - Truck Diversion</a:t>
            </a:r>
          </a:p>
        </p:txBody>
      </p:sp>
      <p:sp>
        <p:nvSpPr>
          <p:cNvPr id="4" name="Slide Number Placeholder 3">
            <a:extLst>
              <a:ext uri="{FF2B5EF4-FFF2-40B4-BE49-F238E27FC236}">
                <a16:creationId xmlns:a16="http://schemas.microsoft.com/office/drawing/2014/main" id="{2A96E8E4-AE9A-C7F4-4661-252A2B73550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A59B039A-ECC3-CD6E-B481-4CB604F3159D}"/>
              </a:ext>
            </a:extLst>
          </p:cNvPr>
          <p:cNvPicPr>
            <a:picLocks noChangeAspect="1"/>
          </p:cNvPicPr>
          <p:nvPr/>
        </p:nvPicPr>
        <p:blipFill rotWithShape="1">
          <a:blip r:embed="rId3"/>
          <a:srcRect t="10738" b="23451"/>
          <a:stretch/>
        </p:blipFill>
        <p:spPr>
          <a:xfrm>
            <a:off x="758429" y="2448167"/>
            <a:ext cx="9929372" cy="2922104"/>
          </a:xfrm>
          <a:prstGeom prst="rect">
            <a:avLst/>
          </a:prstGeom>
        </p:spPr>
      </p:pic>
    </p:spTree>
    <p:extLst>
      <p:ext uri="{BB962C8B-B14F-4D97-AF65-F5344CB8AC3E}">
        <p14:creationId xmlns:p14="http://schemas.microsoft.com/office/powerpoint/2010/main" val="1367756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6D260-ECC9-0F66-3419-2B673346194B}"/>
              </a:ext>
            </a:extLst>
          </p:cNvPr>
          <p:cNvSpPr>
            <a:spLocks noGrp="1"/>
          </p:cNvSpPr>
          <p:nvPr>
            <p:ph type="title"/>
          </p:nvPr>
        </p:nvSpPr>
        <p:spPr/>
        <p:txBody>
          <a:bodyPr/>
          <a:lstStyle/>
          <a:p>
            <a:r>
              <a:rPr lang="en-US" dirty="0"/>
              <a:t>What is the Value of Mode Shift to Rail? </a:t>
            </a:r>
          </a:p>
        </p:txBody>
      </p:sp>
      <p:sp>
        <p:nvSpPr>
          <p:cNvPr id="4" name="Slide Number Placeholder 3">
            <a:extLst>
              <a:ext uri="{FF2B5EF4-FFF2-40B4-BE49-F238E27FC236}">
                <a16:creationId xmlns:a16="http://schemas.microsoft.com/office/drawing/2014/main" id="{0A8754FB-E24A-4C32-F2BB-12BFB21E206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AD1EC5BE-3528-9839-4D7E-DCD90387BD61}"/>
              </a:ext>
            </a:extLst>
          </p:cNvPr>
          <p:cNvPicPr>
            <a:picLocks noChangeAspect="1"/>
          </p:cNvPicPr>
          <p:nvPr/>
        </p:nvPicPr>
        <p:blipFill>
          <a:blip r:embed="rId2"/>
          <a:stretch>
            <a:fillRect/>
          </a:stretch>
        </p:blipFill>
        <p:spPr>
          <a:xfrm>
            <a:off x="1124281" y="1533996"/>
            <a:ext cx="9943438" cy="4822354"/>
          </a:xfrm>
          <a:prstGeom prst="rect">
            <a:avLst/>
          </a:prstGeom>
        </p:spPr>
      </p:pic>
    </p:spTree>
    <p:extLst>
      <p:ext uri="{BB962C8B-B14F-4D97-AF65-F5344CB8AC3E}">
        <p14:creationId xmlns:p14="http://schemas.microsoft.com/office/powerpoint/2010/main" val="4234966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EF5E-DBF3-8670-0ABC-6305A1124B88}"/>
              </a:ext>
            </a:extLst>
          </p:cNvPr>
          <p:cNvSpPr>
            <a:spLocks noGrp="1"/>
          </p:cNvSpPr>
          <p:nvPr>
            <p:ph type="title"/>
          </p:nvPr>
        </p:nvSpPr>
        <p:spPr/>
        <p:txBody>
          <a:bodyPr/>
          <a:lstStyle/>
          <a:p>
            <a:r>
              <a:rPr lang="en-US" dirty="0"/>
              <a:t>Freight Rail Performance Data Dashboard</a:t>
            </a:r>
          </a:p>
        </p:txBody>
      </p:sp>
      <p:sp>
        <p:nvSpPr>
          <p:cNvPr id="4" name="Slide Number Placeholder 3">
            <a:extLst>
              <a:ext uri="{FF2B5EF4-FFF2-40B4-BE49-F238E27FC236}">
                <a16:creationId xmlns:a16="http://schemas.microsoft.com/office/drawing/2014/main" id="{6E663D6C-7B98-072B-7E7C-DCF01C9227C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0F056E49-1F45-27E5-8B53-DCDD5474F1BA}"/>
              </a:ext>
            </a:extLst>
          </p:cNvPr>
          <p:cNvPicPr>
            <a:picLocks noChangeAspect="1"/>
          </p:cNvPicPr>
          <p:nvPr/>
        </p:nvPicPr>
        <p:blipFill>
          <a:blip r:embed="rId3"/>
          <a:srcRect t="10361"/>
          <a:stretch>
            <a:fillRect/>
          </a:stretch>
        </p:blipFill>
        <p:spPr>
          <a:xfrm>
            <a:off x="731299" y="1509415"/>
            <a:ext cx="11229474" cy="5337748"/>
          </a:xfrm>
          <a:prstGeom prst="rect">
            <a:avLst/>
          </a:prstGeom>
        </p:spPr>
      </p:pic>
    </p:spTree>
    <p:extLst>
      <p:ext uri="{BB962C8B-B14F-4D97-AF65-F5344CB8AC3E}">
        <p14:creationId xmlns:p14="http://schemas.microsoft.com/office/powerpoint/2010/main" val="3660920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3AC69-0FD4-43C4-2F52-F559CCBEBFD8}"/>
              </a:ext>
            </a:extLst>
          </p:cNvPr>
          <p:cNvSpPr>
            <a:spLocks noGrp="1"/>
          </p:cNvSpPr>
          <p:nvPr>
            <p:ph type="title"/>
          </p:nvPr>
        </p:nvSpPr>
        <p:spPr/>
        <p:txBody>
          <a:bodyPr/>
          <a:lstStyle/>
          <a:p>
            <a:r>
              <a:rPr lang="en-US" dirty="0"/>
              <a:t>FREIGHT Program </a:t>
            </a:r>
          </a:p>
        </p:txBody>
      </p:sp>
      <p:pic>
        <p:nvPicPr>
          <p:cNvPr id="7" name="Content Placeholder 6">
            <a:extLst>
              <a:ext uri="{FF2B5EF4-FFF2-40B4-BE49-F238E27FC236}">
                <a16:creationId xmlns:a16="http://schemas.microsoft.com/office/drawing/2014/main" id="{D65B48D3-38C9-EDB4-0CD3-923049777B23}"/>
              </a:ext>
            </a:extLst>
          </p:cNvPr>
          <p:cNvPicPr>
            <a:picLocks noGrp="1" noChangeAspect="1"/>
          </p:cNvPicPr>
          <p:nvPr>
            <p:ph sz="half" idx="2"/>
          </p:nvPr>
        </p:nvPicPr>
        <p:blipFill>
          <a:blip r:embed="rId3"/>
          <a:stretch>
            <a:fillRect/>
          </a:stretch>
        </p:blipFill>
        <p:spPr>
          <a:xfrm>
            <a:off x="6653988" y="2196721"/>
            <a:ext cx="4810161" cy="3609145"/>
          </a:xfrm>
          <a:prstGeom prst="rect">
            <a:avLst/>
          </a:prstGeom>
        </p:spPr>
      </p:pic>
      <p:sp>
        <p:nvSpPr>
          <p:cNvPr id="5" name="Slide Number Placeholder 4">
            <a:extLst>
              <a:ext uri="{FF2B5EF4-FFF2-40B4-BE49-F238E27FC236}">
                <a16:creationId xmlns:a16="http://schemas.microsoft.com/office/drawing/2014/main" id="{E2F57FBD-CF2A-62FE-9A41-12A0255FC09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C5D8EF26-9D52-86C8-A037-EE103A13F96F}"/>
              </a:ext>
            </a:extLst>
          </p:cNvPr>
          <p:cNvSpPr txBox="1">
            <a:spLocks noGrp="1"/>
          </p:cNvSpPr>
          <p:nvPr>
            <p:ph sz="half" idx="1"/>
          </p:nvPr>
        </p:nvSpPr>
        <p:spPr>
          <a:xfrm>
            <a:off x="274638" y="1825625"/>
            <a:ext cx="57118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pPr>
            <a:r>
              <a:rPr lang="en-US" sz="1800" dirty="0">
                <a:highlight>
                  <a:srgbClr val="FFFFFF"/>
                </a:highlight>
              </a:rPr>
              <a:t>Supports rail infrastructure investments to expand the Virginia freight rail network, bringing lasting benefits to Virginia's economy and transportation network.</a:t>
            </a:r>
            <a:endParaRPr lang="en-US" sz="1800" dirty="0"/>
          </a:p>
          <a:p>
            <a:pPr>
              <a:buClr>
                <a:schemeClr val="accent5"/>
              </a:buClr>
            </a:pPr>
            <a:r>
              <a:rPr lang="en-US" sz="1800" dirty="0"/>
              <a:t>Focus on investment in the freight rail network to meet statewide multimodal network goals</a:t>
            </a:r>
          </a:p>
          <a:p>
            <a:pPr>
              <a:buClr>
                <a:schemeClr val="accent5"/>
              </a:buClr>
            </a:pPr>
            <a:r>
              <a:rPr lang="en-US" sz="1800" dirty="0"/>
              <a:t>Use national best practices, lessons learned, and elements from current and prior rail programs</a:t>
            </a:r>
          </a:p>
          <a:p>
            <a:pPr>
              <a:buClr>
                <a:schemeClr val="accent5"/>
              </a:buClr>
            </a:pPr>
            <a:r>
              <a:rPr lang="en-US" sz="1800" dirty="0"/>
              <a:t>Each grant application must:</a:t>
            </a:r>
          </a:p>
          <a:p>
            <a:pPr lvl="1">
              <a:buClr>
                <a:schemeClr val="accent5"/>
              </a:buClr>
            </a:pPr>
            <a:r>
              <a:rPr lang="en-US" sz="1800" dirty="0"/>
              <a:t>Meet at least one statewide goal listed in the adopted State Rail Plan</a:t>
            </a:r>
          </a:p>
          <a:p>
            <a:pPr lvl="1">
              <a:buClr>
                <a:schemeClr val="accent5"/>
              </a:buClr>
            </a:pPr>
            <a:r>
              <a:rPr lang="en-US" sz="1800" dirty="0"/>
              <a:t>Focus on capacity improvements to the freight rail network (not operational or passenger-related costs)</a:t>
            </a:r>
          </a:p>
          <a:p>
            <a:pPr lvl="1">
              <a:buClr>
                <a:schemeClr val="accent5"/>
              </a:buClr>
            </a:pPr>
            <a:r>
              <a:rPr lang="en-US" sz="1800" dirty="0"/>
              <a:t>Include at least 30% design for construction projects</a:t>
            </a:r>
          </a:p>
        </p:txBody>
      </p:sp>
    </p:spTree>
    <p:extLst>
      <p:ext uri="{BB962C8B-B14F-4D97-AF65-F5344CB8AC3E}">
        <p14:creationId xmlns:p14="http://schemas.microsoft.com/office/powerpoint/2010/main" val="185283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0962E-E494-AB18-E261-24AFB8DA85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06769-370A-11E6-8DFF-153D01C44926}"/>
              </a:ext>
            </a:extLst>
          </p:cNvPr>
          <p:cNvSpPr>
            <a:spLocks noGrp="1"/>
          </p:cNvSpPr>
          <p:nvPr>
            <p:ph type="title"/>
          </p:nvPr>
        </p:nvSpPr>
        <p:spPr/>
        <p:txBody>
          <a:bodyPr/>
          <a:lstStyle/>
          <a:p>
            <a:r>
              <a:rPr lang="en-US" dirty="0"/>
              <a:t>Rail Preservation Fund </a:t>
            </a:r>
          </a:p>
        </p:txBody>
      </p:sp>
      <p:sp>
        <p:nvSpPr>
          <p:cNvPr id="5" name="Slide Number Placeholder 4">
            <a:extLst>
              <a:ext uri="{FF2B5EF4-FFF2-40B4-BE49-F238E27FC236}">
                <a16:creationId xmlns:a16="http://schemas.microsoft.com/office/drawing/2014/main" id="{D4440F71-2071-F3F8-3373-CA1E0733A1D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8" name="Content Placeholder 7">
            <a:extLst>
              <a:ext uri="{FF2B5EF4-FFF2-40B4-BE49-F238E27FC236}">
                <a16:creationId xmlns:a16="http://schemas.microsoft.com/office/drawing/2014/main" id="{BC5D9C6B-605B-0F9F-3219-414AFAB36AA1}"/>
              </a:ext>
            </a:extLst>
          </p:cNvPr>
          <p:cNvPicPr>
            <a:picLocks noGrp="1" noChangeAspect="1"/>
          </p:cNvPicPr>
          <p:nvPr>
            <p:ph sz="half" idx="1"/>
          </p:nvPr>
        </p:nvPicPr>
        <p:blipFill>
          <a:blip r:embed="rId3"/>
          <a:stretch>
            <a:fillRect/>
          </a:stretch>
        </p:blipFill>
        <p:spPr>
          <a:xfrm>
            <a:off x="987621" y="1858364"/>
            <a:ext cx="4285859" cy="4285859"/>
          </a:xfrm>
          <a:prstGeom prst="rect">
            <a:avLst/>
          </a:prstGeom>
        </p:spPr>
      </p:pic>
      <p:sp>
        <p:nvSpPr>
          <p:cNvPr id="4" name="Content Placeholder 3">
            <a:extLst>
              <a:ext uri="{FF2B5EF4-FFF2-40B4-BE49-F238E27FC236}">
                <a16:creationId xmlns:a16="http://schemas.microsoft.com/office/drawing/2014/main" id="{7E2786A8-43B4-6EF4-775B-856F43117A6F}"/>
              </a:ext>
            </a:extLst>
          </p:cNvPr>
          <p:cNvSpPr>
            <a:spLocks noGrp="1"/>
          </p:cNvSpPr>
          <p:nvPr>
            <p:ph sz="half" idx="2"/>
          </p:nvPr>
        </p:nvSpPr>
        <p:spPr>
          <a:xfrm>
            <a:off x="5914958" y="1825625"/>
            <a:ext cx="5712439" cy="4351338"/>
          </a:xfrm>
        </p:spPr>
        <p:txBody>
          <a:bodyPr>
            <a:normAutofit fontScale="92500"/>
          </a:bodyPr>
          <a:lstStyle/>
          <a:p>
            <a:r>
              <a:rPr lang="en-US" dirty="0"/>
              <a:t>The program’s purpose is to retain and improve the shortline railway network, maintain a state of good repair, and connect facilities for freight service</a:t>
            </a:r>
          </a:p>
          <a:p>
            <a:r>
              <a:rPr lang="en-US" dirty="0"/>
              <a:t>Shortline railroads provide vital last-mile and switching services for businesses. Additionally, they divert trucks from the road, saving on maintenance costs</a:t>
            </a:r>
          </a:p>
          <a:p>
            <a:r>
              <a:rPr lang="en-US" dirty="0"/>
              <a:t>Source of funding: $4M of Highway Construction from the Biennial Budget and up to 50% of DRPT’s share of the Commonwealth Rail Fund may be transferred to Rail Preservation annually.</a:t>
            </a:r>
          </a:p>
          <a:p>
            <a:endParaRPr lang="en-US" dirty="0"/>
          </a:p>
        </p:txBody>
      </p:sp>
    </p:spTree>
    <p:extLst>
      <p:ext uri="{BB962C8B-B14F-4D97-AF65-F5344CB8AC3E}">
        <p14:creationId xmlns:p14="http://schemas.microsoft.com/office/powerpoint/2010/main" val="2296080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782E9-D22E-EC68-CBDC-148C9FDC1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9137A8-9095-864E-2694-34AEB33DDA08}"/>
              </a:ext>
            </a:extLst>
          </p:cNvPr>
          <p:cNvSpPr>
            <a:spLocks noGrp="1"/>
          </p:cNvSpPr>
          <p:nvPr>
            <p:ph type="title"/>
          </p:nvPr>
        </p:nvSpPr>
        <p:spPr/>
        <p:txBody>
          <a:bodyPr/>
          <a:lstStyle/>
          <a:p>
            <a:r>
              <a:rPr lang="en-US" dirty="0"/>
              <a:t>Rail Industrial Access Program</a:t>
            </a:r>
          </a:p>
        </p:txBody>
      </p:sp>
      <p:sp>
        <p:nvSpPr>
          <p:cNvPr id="5" name="Slide Number Placeholder 4">
            <a:extLst>
              <a:ext uri="{FF2B5EF4-FFF2-40B4-BE49-F238E27FC236}">
                <a16:creationId xmlns:a16="http://schemas.microsoft.com/office/drawing/2014/main" id="{FD3F2B86-92F4-7F74-38E9-1C68C9F7A08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79C109F9-7BD3-BDDE-7EAA-FB5750863FD3}"/>
              </a:ext>
            </a:extLst>
          </p:cNvPr>
          <p:cNvSpPr txBox="1">
            <a:spLocks noGrp="1"/>
          </p:cNvSpPr>
          <p:nvPr>
            <p:ph sz="half" idx="1"/>
          </p:nvPr>
        </p:nvSpPr>
        <p:spPr>
          <a:xfrm>
            <a:off x="274638" y="1825625"/>
            <a:ext cx="6301526" cy="42592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pPr>
            <a:r>
              <a:rPr lang="en-US" sz="1800" dirty="0">
                <a:highlight>
                  <a:srgbClr val="FFFFFF"/>
                </a:highlight>
                <a:latin typeface="+mj-lt"/>
              </a:rPr>
              <a:t>Rail Industrial Access connects businesses to the larger freight rail network by providing up to $750,000 to construct or improve industrial access rail spurs.</a:t>
            </a:r>
          </a:p>
          <a:p>
            <a:pPr>
              <a:buClr>
                <a:schemeClr val="accent5"/>
              </a:buClr>
            </a:pPr>
            <a:r>
              <a:rPr lang="en-US" sz="1800" dirty="0">
                <a:highlight>
                  <a:srgbClr val="FFFFFF"/>
                </a:highlight>
                <a:latin typeface="+mj-lt"/>
              </a:rPr>
              <a:t>Incentivizes businesses to move goods by rail, invest in job growth, and expand its business.</a:t>
            </a:r>
          </a:p>
          <a:p>
            <a:pPr>
              <a:buClr>
                <a:schemeClr val="accent5"/>
              </a:buClr>
            </a:pPr>
            <a:r>
              <a:rPr lang="en-US" sz="1800" dirty="0">
                <a:highlight>
                  <a:srgbClr val="FFFFFF"/>
                </a:highlight>
                <a:latin typeface="+mj-lt"/>
              </a:rPr>
              <a:t>Grant applications are scored on number of carloads per year, added employment, total private investment, among other factors.</a:t>
            </a:r>
          </a:p>
          <a:p>
            <a:pPr>
              <a:buClr>
                <a:schemeClr val="accent5"/>
              </a:buClr>
            </a:pPr>
            <a:r>
              <a:rPr lang="en-US" sz="1800" dirty="0">
                <a:highlight>
                  <a:srgbClr val="FFFFFF"/>
                </a:highlight>
                <a:latin typeface="+mj-lt"/>
              </a:rPr>
              <a:t>From 2022-2025, 17 RIA projects have been awarded grants. These projects have added 3,215 jobs, diverted over 51,000 trucks from Virginia’s highways, and connected businesses to the rail network in every region of Virginia.</a:t>
            </a:r>
          </a:p>
        </p:txBody>
      </p:sp>
      <p:pic>
        <p:nvPicPr>
          <p:cNvPr id="8" name="Content Placeholder 7">
            <a:extLst>
              <a:ext uri="{FF2B5EF4-FFF2-40B4-BE49-F238E27FC236}">
                <a16:creationId xmlns:a16="http://schemas.microsoft.com/office/drawing/2014/main" id="{229081B6-C2E8-DEE1-536C-F3D0BF5EE36E}"/>
              </a:ext>
            </a:extLst>
          </p:cNvPr>
          <p:cNvPicPr>
            <a:picLocks noGrp="1" noChangeAspect="1"/>
          </p:cNvPicPr>
          <p:nvPr>
            <p:ph sz="half" idx="2"/>
          </p:nvPr>
        </p:nvPicPr>
        <p:blipFill>
          <a:blip r:embed="rId3"/>
          <a:stretch>
            <a:fillRect/>
          </a:stretch>
        </p:blipFill>
        <p:spPr>
          <a:xfrm>
            <a:off x="7052153" y="1597326"/>
            <a:ext cx="4487562" cy="4487562"/>
          </a:xfrm>
          <a:prstGeom prst="rect">
            <a:avLst/>
          </a:prstGeom>
        </p:spPr>
      </p:pic>
    </p:spTree>
    <p:extLst>
      <p:ext uri="{BB962C8B-B14F-4D97-AF65-F5344CB8AC3E}">
        <p14:creationId xmlns:p14="http://schemas.microsoft.com/office/powerpoint/2010/main" val="2369041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8249F-E600-2045-F512-E4567CCCA460}"/>
              </a:ext>
            </a:extLst>
          </p:cNvPr>
          <p:cNvSpPr>
            <a:spLocks noGrp="1"/>
          </p:cNvSpPr>
          <p:nvPr>
            <p:ph type="title"/>
          </p:nvPr>
        </p:nvSpPr>
        <p:spPr>
          <a:xfrm>
            <a:off x="684275" y="310787"/>
            <a:ext cx="11286745" cy="946438"/>
          </a:xfrm>
        </p:spPr>
        <p:txBody>
          <a:bodyPr>
            <a:normAutofit/>
          </a:bodyPr>
          <a:lstStyle/>
          <a:p>
            <a:r>
              <a:rPr lang="en-US" sz="4400" dirty="0"/>
              <a:t>FY27 Recommended New Project Locations</a:t>
            </a:r>
            <a:endParaRPr lang="en-US" sz="3100" dirty="0"/>
          </a:p>
        </p:txBody>
      </p:sp>
      <p:sp>
        <p:nvSpPr>
          <p:cNvPr id="4" name="Slide Number Placeholder 3">
            <a:extLst>
              <a:ext uri="{FF2B5EF4-FFF2-40B4-BE49-F238E27FC236}">
                <a16:creationId xmlns:a16="http://schemas.microsoft.com/office/drawing/2014/main" id="{BEC3C663-52D0-08F0-CA1F-B445D2AF81B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pic>
        <p:nvPicPr>
          <p:cNvPr id="5" name="Content Placeholder 4" descr="Map&#10;&#10;AI-generated content may be incorrect.">
            <a:extLst>
              <a:ext uri="{FF2B5EF4-FFF2-40B4-BE49-F238E27FC236}">
                <a16:creationId xmlns:a16="http://schemas.microsoft.com/office/drawing/2014/main" id="{E431F688-4CAC-8CE4-1516-23B2F22C0AF6}"/>
              </a:ext>
            </a:extLst>
          </p:cNvPr>
          <p:cNvPicPr>
            <a:picLocks noGrp="1" noChangeAspect="1"/>
          </p:cNvPicPr>
          <p:nvPr>
            <p:ph idx="1"/>
          </p:nvPr>
        </p:nvPicPr>
        <p:blipFill>
          <a:blip r:embed="rId3"/>
          <a:srcRect t="21319" b="20907"/>
          <a:stretch>
            <a:fillRect/>
          </a:stretch>
        </p:blipFill>
        <p:spPr>
          <a:xfrm>
            <a:off x="460165" y="1435857"/>
            <a:ext cx="11021733" cy="4920493"/>
          </a:xfrm>
          <a:prstGeom prst="rect">
            <a:avLst/>
          </a:prstGeom>
        </p:spPr>
      </p:pic>
      <p:cxnSp>
        <p:nvCxnSpPr>
          <p:cNvPr id="7" name="Straight Arrow Connector 6">
            <a:extLst>
              <a:ext uri="{FF2B5EF4-FFF2-40B4-BE49-F238E27FC236}">
                <a16:creationId xmlns:a16="http://schemas.microsoft.com/office/drawing/2014/main" id="{B88B640E-E4BF-6571-E8EF-B40758F8D36F}"/>
              </a:ext>
            </a:extLst>
          </p:cNvPr>
          <p:cNvCxnSpPr/>
          <p:nvPr/>
        </p:nvCxnSpPr>
        <p:spPr>
          <a:xfrm flipH="1">
            <a:off x="5632704" y="2011680"/>
            <a:ext cx="19933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F75F7B4E-4BBA-B511-19CA-AF8DF19C3628}"/>
              </a:ext>
            </a:extLst>
          </p:cNvPr>
          <p:cNvCxnSpPr/>
          <p:nvPr/>
        </p:nvCxnSpPr>
        <p:spPr>
          <a:xfrm flipH="1">
            <a:off x="4142232" y="3429000"/>
            <a:ext cx="256032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676D1A5C-E7B6-241D-711C-ACE5FDED9C59}"/>
              </a:ext>
            </a:extLst>
          </p:cNvPr>
          <p:cNvCxnSpPr/>
          <p:nvPr/>
        </p:nvCxnSpPr>
        <p:spPr>
          <a:xfrm>
            <a:off x="10094976" y="5870448"/>
            <a:ext cx="92354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3931640A-29CC-BB54-F907-2459845B2E1B}"/>
              </a:ext>
            </a:extLst>
          </p:cNvPr>
          <p:cNvCxnSpPr>
            <a:cxnSpLocks/>
          </p:cNvCxnSpPr>
          <p:nvPr/>
        </p:nvCxnSpPr>
        <p:spPr>
          <a:xfrm flipV="1">
            <a:off x="5971031" y="3922776"/>
            <a:ext cx="0" cy="507444"/>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B000FEB0-9A30-1C97-8344-5809DF2EF0A1}"/>
              </a:ext>
            </a:extLst>
          </p:cNvPr>
          <p:cNvCxnSpPr>
            <a:cxnSpLocks/>
          </p:cNvCxnSpPr>
          <p:nvPr/>
        </p:nvCxnSpPr>
        <p:spPr>
          <a:xfrm flipV="1">
            <a:off x="7242048" y="3881580"/>
            <a:ext cx="0" cy="54864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AD39161D-0496-351B-3261-753207CA3F10}"/>
              </a:ext>
            </a:extLst>
          </p:cNvPr>
          <p:cNvCxnSpPr>
            <a:cxnSpLocks/>
          </p:cNvCxnSpPr>
          <p:nvPr/>
        </p:nvCxnSpPr>
        <p:spPr>
          <a:xfrm flipV="1">
            <a:off x="8513064" y="4175974"/>
            <a:ext cx="0" cy="245102"/>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61A6C3C8-F4D7-DD99-4D3B-67D44F755D38}"/>
              </a:ext>
            </a:extLst>
          </p:cNvPr>
          <p:cNvCxnSpPr/>
          <p:nvPr/>
        </p:nvCxnSpPr>
        <p:spPr>
          <a:xfrm flipH="1" flipV="1">
            <a:off x="4142232" y="4421076"/>
            <a:ext cx="4370832" cy="91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E5B1CC3F-38BE-8815-A287-17162B1CCFF7}"/>
              </a:ext>
            </a:extLst>
          </p:cNvPr>
          <p:cNvSpPr txBox="1"/>
          <p:nvPr/>
        </p:nvSpPr>
        <p:spPr>
          <a:xfrm>
            <a:off x="3630168" y="1828800"/>
            <a:ext cx="1892808" cy="369332"/>
          </a:xfrm>
          <a:prstGeom prst="rect">
            <a:avLst/>
          </a:prstGeom>
          <a:solidFill>
            <a:srgbClr val="004B8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Hub Scrap Metal</a:t>
            </a:r>
          </a:p>
        </p:txBody>
      </p:sp>
      <p:sp>
        <p:nvSpPr>
          <p:cNvPr id="21" name="TextBox 20">
            <a:extLst>
              <a:ext uri="{FF2B5EF4-FFF2-40B4-BE49-F238E27FC236}">
                <a16:creationId xmlns:a16="http://schemas.microsoft.com/office/drawing/2014/main" id="{AA7CEEC8-EFCD-4E8E-D727-ADCB089123AC}"/>
              </a:ext>
            </a:extLst>
          </p:cNvPr>
          <p:cNvSpPr txBox="1"/>
          <p:nvPr/>
        </p:nvSpPr>
        <p:spPr>
          <a:xfrm>
            <a:off x="2331720" y="4190690"/>
            <a:ext cx="1636776" cy="369332"/>
          </a:xfrm>
          <a:prstGeom prst="rect">
            <a:avLst/>
          </a:prstGeom>
          <a:solidFill>
            <a:srgbClr val="004B8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BBR (4)</a:t>
            </a:r>
          </a:p>
        </p:txBody>
      </p:sp>
      <p:sp>
        <p:nvSpPr>
          <p:cNvPr id="22" name="TextBox 21">
            <a:extLst>
              <a:ext uri="{FF2B5EF4-FFF2-40B4-BE49-F238E27FC236}">
                <a16:creationId xmlns:a16="http://schemas.microsoft.com/office/drawing/2014/main" id="{90389857-80C7-405D-3660-114B82A77659}"/>
              </a:ext>
            </a:extLst>
          </p:cNvPr>
          <p:cNvSpPr txBox="1"/>
          <p:nvPr/>
        </p:nvSpPr>
        <p:spPr>
          <a:xfrm>
            <a:off x="2395728" y="3264408"/>
            <a:ext cx="1636776" cy="369303"/>
          </a:xfrm>
          <a:prstGeom prst="rect">
            <a:avLst/>
          </a:prstGeom>
          <a:solidFill>
            <a:srgbClr val="004B8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SVRR</a:t>
            </a:r>
          </a:p>
        </p:txBody>
      </p:sp>
      <p:sp>
        <p:nvSpPr>
          <p:cNvPr id="23" name="TextBox 22">
            <a:extLst>
              <a:ext uri="{FF2B5EF4-FFF2-40B4-BE49-F238E27FC236}">
                <a16:creationId xmlns:a16="http://schemas.microsoft.com/office/drawing/2014/main" id="{391BF3E3-849F-0383-2EBD-D552729352EC}"/>
              </a:ext>
            </a:extLst>
          </p:cNvPr>
          <p:cNvSpPr txBox="1"/>
          <p:nvPr/>
        </p:nvSpPr>
        <p:spPr>
          <a:xfrm>
            <a:off x="11100816" y="5696712"/>
            <a:ext cx="1024128" cy="369332"/>
          </a:xfrm>
          <a:prstGeom prst="rect">
            <a:avLst/>
          </a:prstGeom>
          <a:solidFill>
            <a:srgbClr val="004B8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NPBL</a:t>
            </a:r>
          </a:p>
        </p:txBody>
      </p:sp>
    </p:spTree>
    <p:extLst>
      <p:ext uri="{BB962C8B-B14F-4D97-AF65-F5344CB8AC3E}">
        <p14:creationId xmlns:p14="http://schemas.microsoft.com/office/powerpoint/2010/main" val="4250570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A3927-49B3-6B33-48BF-FC242F26AA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36232-A978-042C-8BF9-0D2C205B542F}"/>
              </a:ext>
            </a:extLst>
          </p:cNvPr>
          <p:cNvSpPr>
            <a:spLocks noGrp="1"/>
          </p:cNvSpPr>
          <p:nvPr>
            <p:ph type="title"/>
          </p:nvPr>
        </p:nvSpPr>
        <p:spPr>
          <a:xfrm>
            <a:off x="274319" y="320718"/>
            <a:ext cx="11813310" cy="946438"/>
          </a:xfrm>
        </p:spPr>
        <p:txBody>
          <a:bodyPr>
            <a:noAutofit/>
          </a:bodyPr>
          <a:lstStyle/>
          <a:p>
            <a:r>
              <a:rPr lang="en-US" dirty="0"/>
              <a:t>Improving Network Fluidity </a:t>
            </a:r>
            <a:br>
              <a:rPr lang="en-US" dirty="0"/>
            </a:br>
            <a:r>
              <a:rPr lang="en-US" dirty="0"/>
              <a:t>and Preserving Critical Infrastructure</a:t>
            </a:r>
          </a:p>
        </p:txBody>
      </p:sp>
      <p:sp>
        <p:nvSpPr>
          <p:cNvPr id="4" name="Slide Number Placeholder 3">
            <a:extLst>
              <a:ext uri="{FF2B5EF4-FFF2-40B4-BE49-F238E27FC236}">
                <a16:creationId xmlns:a16="http://schemas.microsoft.com/office/drawing/2014/main" id="{73EAEB31-0B94-8211-8F36-5B5F4F933D4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355983B1-D9E7-EC99-073C-3CA3A234BD0E}"/>
              </a:ext>
            </a:extLst>
          </p:cNvPr>
          <p:cNvSpPr txBox="1"/>
          <p:nvPr/>
        </p:nvSpPr>
        <p:spPr>
          <a:xfrm>
            <a:off x="46614" y="1597653"/>
            <a:ext cx="12145386" cy="39241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1" i="0" u="none" strike="noStrike" kern="1200" cap="none" spc="0" normalizeH="0" baseline="0" noProof="0" dirty="0">
                <a:ln>
                  <a:noFill/>
                </a:ln>
                <a:solidFill>
                  <a:srgbClr val="000000"/>
                </a:solidFill>
                <a:effectLst/>
                <a:uLnTx/>
                <a:uFillTx/>
                <a:latin typeface="Arial" panose="020B0604020202020204"/>
                <a:ea typeface="+mn-ea"/>
                <a:cs typeface="+mn-cs"/>
              </a:rPr>
              <a:t>TOTAL </a:t>
            </a:r>
            <a:r>
              <a:rPr kumimoji="0" lang="en-US" sz="1950" b="1" i="0" u="sng" strike="noStrike" kern="1200" cap="none" spc="0" normalizeH="0" baseline="0" noProof="0" dirty="0">
                <a:ln>
                  <a:noFill/>
                </a:ln>
                <a:solidFill>
                  <a:srgbClr val="000000"/>
                </a:solidFill>
                <a:effectLst/>
                <a:uLnTx/>
                <a:uFillTx/>
                <a:latin typeface="Arial" panose="020B0604020202020204"/>
                <a:ea typeface="+mn-ea"/>
                <a:cs typeface="+mn-cs"/>
              </a:rPr>
              <a:t>NEW</a:t>
            </a:r>
            <a:r>
              <a:rPr kumimoji="0" lang="en-US" sz="1950" b="1" i="0" u="none" strike="noStrike" kern="1200" cap="none" spc="0" normalizeH="0" baseline="0" noProof="0" dirty="0">
                <a:ln>
                  <a:noFill/>
                </a:ln>
                <a:solidFill>
                  <a:srgbClr val="000000"/>
                </a:solidFill>
                <a:effectLst/>
                <a:uLnTx/>
                <a:uFillTx/>
                <a:latin typeface="Arial" panose="020B0604020202020204"/>
                <a:ea typeface="+mn-ea"/>
                <a:cs typeface="+mn-cs"/>
              </a:rPr>
              <a:t> GRANT-FUNDED PROJECTS RECOMMENDED - $18M OVER MULTIPLE FISCAL YEARS</a:t>
            </a:r>
          </a:p>
        </p:txBody>
      </p:sp>
      <p:sp>
        <p:nvSpPr>
          <p:cNvPr id="10" name="Content Placeholder 4">
            <a:extLst>
              <a:ext uri="{FF2B5EF4-FFF2-40B4-BE49-F238E27FC236}">
                <a16:creationId xmlns:a16="http://schemas.microsoft.com/office/drawing/2014/main" id="{FC2D85C1-393A-3112-3C4E-3339F0E5F4C8}"/>
              </a:ext>
            </a:extLst>
          </p:cNvPr>
          <p:cNvSpPr>
            <a:spLocks noGrp="1"/>
          </p:cNvSpPr>
          <p:nvPr>
            <p:ph sz="half" idx="1"/>
          </p:nvPr>
        </p:nvSpPr>
        <p:spPr>
          <a:xfrm>
            <a:off x="274319" y="2238183"/>
            <a:ext cx="5712439" cy="4483291"/>
          </a:xfrm>
        </p:spPr>
        <p:txBody>
          <a:bodyPr>
            <a:normAutofit fontScale="70000" lnSpcReduction="20000"/>
          </a:bodyPr>
          <a:lstStyle/>
          <a:p>
            <a:pPr lvl="0">
              <a:buClr>
                <a:srgbClr val="00C1D5"/>
              </a:buClr>
              <a:defRPr/>
            </a:pPr>
            <a:r>
              <a:rPr lang="en-US" sz="2600" b="1" dirty="0">
                <a:solidFill>
                  <a:schemeClr val="tx1"/>
                </a:solidFill>
              </a:rPr>
              <a:t>Hub Scrap Metal                                </a:t>
            </a:r>
          </a:p>
          <a:p>
            <a:pPr lvl="0">
              <a:buClr>
                <a:srgbClr val="00C1D5"/>
              </a:buClr>
              <a:defRPr/>
            </a:pPr>
            <a:r>
              <a:rPr lang="en-US" sz="2600" b="1" dirty="0">
                <a:solidFill>
                  <a:schemeClr val="tx1"/>
                </a:solidFill>
              </a:rPr>
              <a:t>(Staunton District)</a:t>
            </a:r>
          </a:p>
          <a:p>
            <a:pPr lvl="1">
              <a:buClr>
                <a:srgbClr val="00C1D5"/>
              </a:buClr>
              <a:buFont typeface="Arial" panose="020B0604020202020204" pitchFamily="34" charset="0"/>
              <a:buChar char="•"/>
              <a:defRPr/>
            </a:pPr>
            <a:r>
              <a:rPr lang="en-US" dirty="0">
                <a:solidFill>
                  <a:schemeClr val="tx1"/>
                </a:solidFill>
              </a:rPr>
              <a:t>FREIGHT: $4.4M </a:t>
            </a:r>
            <a:endParaRPr lang="en-US" dirty="0">
              <a:solidFill>
                <a:schemeClr val="tx1"/>
              </a:solidFill>
              <a:highlight>
                <a:srgbClr val="FFFF00"/>
              </a:highlight>
            </a:endParaRPr>
          </a:p>
          <a:p>
            <a:pPr lvl="1">
              <a:buClr>
                <a:srgbClr val="00C1D5"/>
              </a:buClr>
              <a:buFont typeface="Arial" panose="020B0604020202020204" pitchFamily="34" charset="0"/>
              <a:buChar char="•"/>
              <a:defRPr/>
            </a:pPr>
            <a:r>
              <a:rPr lang="en-US" dirty="0">
                <a:solidFill>
                  <a:schemeClr val="tx1"/>
                </a:solidFill>
              </a:rPr>
              <a:t>Scope: Expand on-site rail yard in Frederick County </a:t>
            </a:r>
          </a:p>
          <a:p>
            <a:pPr lvl="1">
              <a:buClr>
                <a:srgbClr val="00C1D5"/>
              </a:buClr>
              <a:buFont typeface="Arial" panose="020B0604020202020204" pitchFamily="34" charset="0"/>
              <a:buChar char="•"/>
              <a:defRPr/>
            </a:pPr>
            <a:r>
              <a:rPr lang="en-US" dirty="0">
                <a:solidFill>
                  <a:schemeClr val="tx1"/>
                </a:solidFill>
              </a:rPr>
              <a:t>Benefit: 23K+ trucks diverted from highway annually</a:t>
            </a:r>
          </a:p>
          <a:p>
            <a:r>
              <a:rPr lang="en-US" sz="2600" b="1" dirty="0">
                <a:solidFill>
                  <a:schemeClr val="tx1"/>
                </a:solidFill>
              </a:rPr>
              <a:t>Shenandoah Valley Railroad (SVRR)                   (Staunton District)</a:t>
            </a:r>
          </a:p>
          <a:p>
            <a:pPr lvl="1">
              <a:buClr>
                <a:schemeClr val="accent5"/>
              </a:buClr>
              <a:buFont typeface="Arial" panose="020B0604020202020204" pitchFamily="34" charset="0"/>
              <a:buChar char="•"/>
            </a:pPr>
            <a:r>
              <a:rPr lang="en-US" dirty="0">
                <a:solidFill>
                  <a:schemeClr val="tx1"/>
                </a:solidFill>
              </a:rPr>
              <a:t>Rail Preservation: $4.7M</a:t>
            </a:r>
          </a:p>
          <a:p>
            <a:pPr lvl="1">
              <a:buClr>
                <a:schemeClr val="accent5"/>
              </a:buClr>
              <a:buFont typeface="Arial" panose="020B0604020202020204" pitchFamily="34" charset="0"/>
              <a:buChar char="•"/>
            </a:pPr>
            <a:r>
              <a:rPr lang="en-US" dirty="0">
                <a:solidFill>
                  <a:schemeClr val="tx1"/>
                </a:solidFill>
              </a:rPr>
              <a:t>Private Match: $2M</a:t>
            </a:r>
          </a:p>
          <a:p>
            <a:pPr lvl="1">
              <a:buClr>
                <a:schemeClr val="accent5"/>
              </a:buClr>
              <a:buFont typeface="Arial" panose="020B0604020202020204" pitchFamily="34" charset="0"/>
              <a:buChar char="•"/>
            </a:pPr>
            <a:r>
              <a:rPr lang="en-US" dirty="0">
                <a:solidFill>
                  <a:schemeClr val="tx1"/>
                </a:solidFill>
              </a:rPr>
              <a:t>Scope: Six-year programmatic track and roadbed upgrades in Augusta and Rockingham Counties</a:t>
            </a:r>
          </a:p>
          <a:p>
            <a:pPr lvl="1">
              <a:buClr>
                <a:schemeClr val="accent5"/>
              </a:buClr>
              <a:buFont typeface="Arial" panose="020B0604020202020204" pitchFamily="34" charset="0"/>
              <a:buChar char="•"/>
            </a:pPr>
            <a:r>
              <a:rPr lang="en-US" dirty="0">
                <a:solidFill>
                  <a:schemeClr val="tx1"/>
                </a:solidFill>
              </a:rPr>
              <a:t>Benefit: Class II Track Standard Preserved</a:t>
            </a:r>
          </a:p>
          <a:p>
            <a:r>
              <a:rPr lang="en-US" sz="2600" b="1" dirty="0">
                <a:solidFill>
                  <a:schemeClr val="tx1"/>
                </a:solidFill>
              </a:rPr>
              <a:t>Norfolk Portsmouth Beltline (NPBL)                       (Hampton Roads District)</a:t>
            </a:r>
          </a:p>
          <a:p>
            <a:pPr lvl="1">
              <a:buClr>
                <a:schemeClr val="accent5"/>
              </a:buClr>
              <a:buFont typeface="Arial" panose="020B0604020202020204" pitchFamily="34" charset="0"/>
              <a:buChar char="•"/>
            </a:pPr>
            <a:r>
              <a:rPr lang="en-US" dirty="0">
                <a:solidFill>
                  <a:schemeClr val="tx1"/>
                </a:solidFill>
              </a:rPr>
              <a:t>Rail Preservation: $1.05M</a:t>
            </a:r>
          </a:p>
          <a:p>
            <a:pPr lvl="1">
              <a:buClr>
                <a:schemeClr val="accent5"/>
              </a:buClr>
              <a:buFont typeface="Arial" panose="020B0604020202020204" pitchFamily="34" charset="0"/>
              <a:buChar char="•"/>
            </a:pPr>
            <a:r>
              <a:rPr lang="en-US" dirty="0">
                <a:solidFill>
                  <a:schemeClr val="tx1"/>
                </a:solidFill>
              </a:rPr>
              <a:t>Private Match: $0.45M</a:t>
            </a:r>
          </a:p>
          <a:p>
            <a:pPr lvl="1">
              <a:buClr>
                <a:schemeClr val="accent5"/>
              </a:buClr>
              <a:buFont typeface="Arial" panose="020B0604020202020204" pitchFamily="34" charset="0"/>
              <a:buChar char="•"/>
            </a:pPr>
            <a:r>
              <a:rPr lang="en-US" dirty="0">
                <a:solidFill>
                  <a:schemeClr val="tx1"/>
                </a:solidFill>
              </a:rPr>
              <a:t>Scope: Programmatic bridge, rail, and tie upgrades in Norfolk and Portsmouth</a:t>
            </a:r>
          </a:p>
          <a:p>
            <a:pPr lvl="1">
              <a:buClr>
                <a:schemeClr val="accent5"/>
              </a:buClr>
              <a:buFont typeface="Arial" panose="020B0604020202020204" pitchFamily="34" charset="0"/>
              <a:buChar char="•"/>
            </a:pPr>
            <a:r>
              <a:rPr lang="en-US" dirty="0">
                <a:solidFill>
                  <a:schemeClr val="tx1"/>
                </a:solidFill>
              </a:rPr>
              <a:t>Benefit: Preserve critical infrastructure</a:t>
            </a:r>
          </a:p>
          <a:p>
            <a:endParaRPr lang="en-US" dirty="0"/>
          </a:p>
        </p:txBody>
      </p:sp>
      <p:sp>
        <p:nvSpPr>
          <p:cNvPr id="12" name="Content Placeholder 5">
            <a:extLst>
              <a:ext uri="{FF2B5EF4-FFF2-40B4-BE49-F238E27FC236}">
                <a16:creationId xmlns:a16="http://schemas.microsoft.com/office/drawing/2014/main" id="{3C782F00-1AC1-9171-08A4-CD6EE110906F}"/>
              </a:ext>
            </a:extLst>
          </p:cNvPr>
          <p:cNvSpPr txBox="1">
            <a:spLocks/>
          </p:cNvSpPr>
          <p:nvPr/>
        </p:nvSpPr>
        <p:spPr>
          <a:xfrm>
            <a:off x="6205244" y="2185944"/>
            <a:ext cx="5712439" cy="43513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F3B6F"/>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Courier New" panose="02070309020205020404" pitchFamily="49" charset="0"/>
              <a:buNone/>
              <a:defRPr sz="2000" kern="1200">
                <a:solidFill>
                  <a:srgbClr val="1F3B6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1F3B6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1F3B6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F3B6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Buckingham Branch Railroad (BBRR)           </a:t>
            </a:r>
          </a:p>
          <a:p>
            <a:pPr marL="0" marR="0" lvl="0" indent="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(Multi-District)</a:t>
            </a:r>
          </a:p>
          <a:p>
            <a:pPr marL="457200" marR="0" lvl="1" indent="0" algn="l" defTabSz="914400" rtl="0" eaLnBrk="1" fontAlgn="auto" latinLnBrk="0" hangingPunct="1">
              <a:lnSpc>
                <a:spcPct val="90000"/>
              </a:lnSpc>
              <a:spcBef>
                <a:spcPts val="500"/>
              </a:spcBef>
              <a:spcAft>
                <a:spcPts val="0"/>
              </a:spcAft>
              <a:buClr>
                <a:srgbClr val="00C1D5"/>
              </a:buClr>
              <a:buSzTx/>
              <a:buFont typeface="Courier New" panose="02070309020205020404" pitchFamily="49"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Three Crossover Projects </a:t>
            </a:r>
            <a:endParaRPr kumimoji="0" lang="en-US" sz="1800" b="1" i="0" u="none" strike="noStrike" kern="1200" cap="none" spc="0" normalizeH="0" baseline="30000" noProof="0" dirty="0">
              <a:ln>
                <a:noFill/>
              </a:ln>
              <a:solidFill>
                <a:srgbClr val="000000"/>
              </a:solidFill>
              <a:effectLst/>
              <a:uLnTx/>
              <a:uFillTx/>
              <a:latin typeface="Arial" panose="020B0604020202020204"/>
              <a:ea typeface="+mn-ea"/>
              <a:cs typeface="+mn-cs"/>
            </a:endParaRP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FREIGHT: $0.9M total, $298K per project</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Private Match: $383K total, $0.13M per project</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Scope: Install new crossovers in Goshen, Charlottesville &amp; Doswell</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Benefit: Improve overall network fluidity</a:t>
            </a:r>
          </a:p>
          <a:p>
            <a:pPr marL="457200" marR="0" lvl="1" indent="0" algn="l" defTabSz="914400" rtl="0" eaLnBrk="1" fontAlgn="auto" latinLnBrk="0" hangingPunct="1">
              <a:lnSpc>
                <a:spcPct val="90000"/>
              </a:lnSpc>
              <a:spcBef>
                <a:spcPts val="500"/>
              </a:spcBef>
              <a:spcAft>
                <a:spcPts val="0"/>
              </a:spcAft>
              <a:buClr>
                <a:srgbClr val="00C1D5"/>
              </a:buClr>
              <a:buSzTx/>
              <a:buFont typeface="Courier New" panose="02070309020205020404" pitchFamily="49"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Richmond &amp; Alleghany Bridge Improvements and Upgrades</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Rail Preservation: $7M</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Private Match: $3M</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Scope: Multi-bridge upgrade project to maintain 286k weight capacity between Richmond and Alleghany County</a:t>
            </a:r>
          </a:p>
          <a:p>
            <a:pPr marL="1143000" marR="0" lvl="2"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Benefit: Preserve critical infrastructure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F3B6F"/>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56637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7726B-073B-5F4C-7180-95522005B544}"/>
              </a:ext>
            </a:extLst>
          </p:cNvPr>
          <p:cNvSpPr>
            <a:spLocks noGrp="1"/>
          </p:cNvSpPr>
          <p:nvPr>
            <p:ph type="title"/>
          </p:nvPr>
        </p:nvSpPr>
        <p:spPr>
          <a:xfrm>
            <a:off x="274319" y="136525"/>
            <a:ext cx="7923567" cy="2309813"/>
          </a:xfrm>
        </p:spPr>
        <p:txBody>
          <a:bodyPr>
            <a:normAutofit/>
          </a:bodyPr>
          <a:lstStyle/>
          <a:p>
            <a:r>
              <a:rPr lang="en-US">
                <a:latin typeface="Georgia"/>
              </a:rPr>
              <a:t>Corridor Identification and Development Program </a:t>
            </a:r>
            <a:br>
              <a:rPr lang="en-US">
                <a:latin typeface="Georgia"/>
              </a:rPr>
            </a:br>
            <a:r>
              <a:rPr lang="en-US" sz="3200" i="1">
                <a:latin typeface="Georgia"/>
              </a:rPr>
              <a:t>Getting the train moving with Corridor ID</a:t>
            </a:r>
            <a:endParaRPr lang="en-US" sz="3200">
              <a:latin typeface="Georgia"/>
            </a:endParaRPr>
          </a:p>
        </p:txBody>
      </p:sp>
      <p:sp>
        <p:nvSpPr>
          <p:cNvPr id="3" name="Content Placeholder 2">
            <a:extLst>
              <a:ext uri="{FF2B5EF4-FFF2-40B4-BE49-F238E27FC236}">
                <a16:creationId xmlns:a16="http://schemas.microsoft.com/office/drawing/2014/main" id="{C19DE3B3-4C95-EE90-74C5-1908426F15BF}"/>
              </a:ext>
            </a:extLst>
          </p:cNvPr>
          <p:cNvSpPr>
            <a:spLocks noGrp="1"/>
          </p:cNvSpPr>
          <p:nvPr>
            <p:ph idx="1"/>
          </p:nvPr>
        </p:nvSpPr>
        <p:spPr>
          <a:xfrm>
            <a:off x="274319" y="2439458"/>
            <a:ext cx="7680151" cy="3737505"/>
          </a:xfrm>
        </p:spPr>
        <p:txBody>
          <a:bodyPr vert="horz" lIns="91440" tIns="45720" rIns="91440" bIns="45720" rtlCol="0" anchor="t">
            <a:normAutofit/>
          </a:bodyPr>
          <a:lstStyle/>
          <a:p>
            <a:r>
              <a:rPr lang="en-US" sz="2200" dirty="0">
                <a:cs typeface="Arial"/>
              </a:rPr>
              <a:t>This new FRA program lays out a three-step process to develop a pipeline of projects for priority funding through other FRA grants. </a:t>
            </a:r>
          </a:p>
          <a:p>
            <a:r>
              <a:rPr lang="en-US" sz="2200" dirty="0">
                <a:cs typeface="Arial"/>
              </a:rPr>
              <a:t>Corridor ID creates a foundational framework for identifying and developing new or improved intercity passenger rail services.</a:t>
            </a:r>
          </a:p>
          <a:p>
            <a:r>
              <a:rPr lang="en-US" sz="2200" dirty="0">
                <a:cs typeface="Arial"/>
              </a:rPr>
              <a:t>In December 2023, four corridors in Virginia were selected to advance into the Corridor ID Program.</a:t>
            </a:r>
          </a:p>
          <a:p>
            <a:endParaRPr lang="en-US" sz="2200" dirty="0">
              <a:cs typeface="Arial"/>
            </a:endParaRPr>
          </a:p>
          <a:p>
            <a:endParaRPr lang="en-US" dirty="0">
              <a:cs typeface="Arial"/>
            </a:endParaRPr>
          </a:p>
        </p:txBody>
      </p:sp>
      <p:pic>
        <p:nvPicPr>
          <p:cNvPr id="6" name="Picture Placeholder 5">
            <a:extLst>
              <a:ext uri="{FF2B5EF4-FFF2-40B4-BE49-F238E27FC236}">
                <a16:creationId xmlns:a16="http://schemas.microsoft.com/office/drawing/2014/main" id="{EDE43E27-14D0-E25B-0CEA-4A1E3F68F7E8}"/>
              </a:ext>
            </a:extLst>
          </p:cNvPr>
          <p:cNvPicPr>
            <a:picLocks noGrp="1" noChangeAspect="1"/>
          </p:cNvPicPr>
          <p:nvPr>
            <p:ph type="pic" sz="quarter" idx="13"/>
          </p:nvPr>
        </p:nvPicPr>
        <p:blipFill>
          <a:blip r:embed="rId3"/>
          <a:srcRect l="14182" r="14182"/>
          <a:stretch/>
        </p:blipFill>
        <p:spPr>
          <a:custGeom>
            <a:avLst/>
            <a:gdLst>
              <a:gd name="connsiteX0" fmla="*/ 1025195 w 3684602"/>
              <a:gd name="connsiteY0" fmla="*/ 0 h 6858000"/>
              <a:gd name="connsiteX1" fmla="*/ 3684602 w 3684602"/>
              <a:gd name="connsiteY1" fmla="*/ 0 h 6858000"/>
              <a:gd name="connsiteX2" fmla="*/ 3684602 w 3684602"/>
              <a:gd name="connsiteY2" fmla="*/ 6858000 h 6858000"/>
              <a:gd name="connsiteX3" fmla="*/ 1025195 w 3684602"/>
              <a:gd name="connsiteY3" fmla="*/ 6858000 h 6858000"/>
              <a:gd name="connsiteX4" fmla="*/ 840755 w 3684602"/>
              <a:gd name="connsiteY4" fmla="*/ 6596416 h 6858000"/>
              <a:gd name="connsiteX5" fmla="*/ 3734 w 3684602"/>
              <a:gd name="connsiteY5" fmla="*/ 3659510 h 6858000"/>
              <a:gd name="connsiteX6" fmla="*/ 0 w 3684602"/>
              <a:gd name="connsiteY6" fmla="*/ 3429058 h 6858000"/>
              <a:gd name="connsiteX7" fmla="*/ 0 w 3684602"/>
              <a:gd name="connsiteY7" fmla="*/ 3428942 h 6858000"/>
              <a:gd name="connsiteX8" fmla="*/ 3734 w 3684602"/>
              <a:gd name="connsiteY8" fmla="*/ 3198491 h 6858000"/>
              <a:gd name="connsiteX9" fmla="*/ 840755 w 3684602"/>
              <a:gd name="connsiteY9" fmla="*/ 2615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602" h="6858000">
                <a:moveTo>
                  <a:pt x="1025195" y="0"/>
                </a:moveTo>
                <a:lnTo>
                  <a:pt x="3684602" y="0"/>
                </a:lnTo>
                <a:lnTo>
                  <a:pt x="3684602" y="6858000"/>
                </a:lnTo>
                <a:lnTo>
                  <a:pt x="1025195" y="6858000"/>
                </a:lnTo>
                <a:lnTo>
                  <a:pt x="840755" y="6596416"/>
                </a:lnTo>
                <a:cubicBezTo>
                  <a:pt x="353760" y="5836467"/>
                  <a:pt x="40935" y="4804727"/>
                  <a:pt x="3734" y="3659510"/>
                </a:cubicBezTo>
                <a:lnTo>
                  <a:pt x="0" y="3429058"/>
                </a:lnTo>
                <a:lnTo>
                  <a:pt x="0" y="3428942"/>
                </a:lnTo>
                <a:lnTo>
                  <a:pt x="3734" y="3198491"/>
                </a:lnTo>
                <a:cubicBezTo>
                  <a:pt x="40935" y="2053274"/>
                  <a:pt x="353760" y="1021533"/>
                  <a:pt x="840755" y="261584"/>
                </a:cubicBezTo>
                <a:close/>
              </a:path>
            </a:pathLst>
          </a:custGeom>
        </p:spPr>
      </p:pic>
      <p:sp>
        <p:nvSpPr>
          <p:cNvPr id="5" name="Slide Number Placeholder 4">
            <a:extLst>
              <a:ext uri="{FF2B5EF4-FFF2-40B4-BE49-F238E27FC236}">
                <a16:creationId xmlns:a16="http://schemas.microsoft.com/office/drawing/2014/main" id="{FB2C829E-7B72-6AB9-DDA6-9E21F2CE80BE}"/>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spTree>
    <p:extLst>
      <p:ext uri="{BB962C8B-B14F-4D97-AF65-F5344CB8AC3E}">
        <p14:creationId xmlns:p14="http://schemas.microsoft.com/office/powerpoint/2010/main" val="638685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1FEDA-3197-8726-0EC1-3921E3A11C69}"/>
            </a:ext>
          </a:extLst>
        </p:cNvPr>
        <p:cNvGrpSpPr/>
        <p:nvPr/>
      </p:nvGrpSpPr>
      <p:grpSpPr>
        <a:xfrm>
          <a:off x="0" y="0"/>
          <a:ext cx="0" cy="0"/>
          <a:chOff x="0" y="0"/>
          <a:chExt cx="0" cy="0"/>
        </a:xfrm>
      </p:grpSpPr>
      <p:pic>
        <p:nvPicPr>
          <p:cNvPr id="3074" name="Picture 2" descr="Map of Virginia with possible rail expansion">
            <a:extLst>
              <a:ext uri="{FF2B5EF4-FFF2-40B4-BE49-F238E27FC236}">
                <a16:creationId xmlns:a16="http://schemas.microsoft.com/office/drawing/2014/main" id="{B67E905A-D21C-4861-B1E4-4CFD387B37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6723" y="2190750"/>
            <a:ext cx="9363075" cy="46672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254689C-DD23-99A3-E9C7-FA785002D6E2}"/>
              </a:ext>
            </a:extLst>
          </p:cNvPr>
          <p:cNvSpPr/>
          <p:nvPr/>
        </p:nvSpPr>
        <p:spPr>
          <a:xfrm>
            <a:off x="4704202" y="3078814"/>
            <a:ext cx="2456762" cy="13255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A076003-5575-3504-EBB1-78396FABE3AB}"/>
              </a:ext>
            </a:extLst>
          </p:cNvPr>
          <p:cNvSpPr>
            <a:spLocks noGrp="1"/>
          </p:cNvSpPr>
          <p:nvPr>
            <p:ph type="title"/>
          </p:nvPr>
        </p:nvSpPr>
        <p:spPr/>
        <p:txBody>
          <a:bodyPr>
            <a:normAutofit/>
          </a:bodyPr>
          <a:lstStyle/>
          <a:p>
            <a:r>
              <a:rPr lang="en-US" sz="3600">
                <a:latin typeface="Georgia"/>
              </a:rPr>
              <a:t>Improving Passenger Rail in Virginia &amp; Beyond</a:t>
            </a:r>
            <a:br>
              <a:rPr lang="en-US">
                <a:latin typeface="Georgia"/>
              </a:rPr>
            </a:br>
            <a:r>
              <a:rPr lang="en-US" sz="3000" i="1">
                <a:latin typeface="Georgia"/>
              </a:rPr>
              <a:t>Corridor ID in Virginia</a:t>
            </a:r>
          </a:p>
        </p:txBody>
      </p:sp>
      <p:sp>
        <p:nvSpPr>
          <p:cNvPr id="4" name="Slide Number Placeholder 3">
            <a:extLst>
              <a:ext uri="{FF2B5EF4-FFF2-40B4-BE49-F238E27FC236}">
                <a16:creationId xmlns:a16="http://schemas.microsoft.com/office/drawing/2014/main" id="{C73F6147-49E4-DF25-1793-A0D0D4A04C0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pic>
        <p:nvPicPr>
          <p:cNvPr id="5" name="Picture 2">
            <a:extLst>
              <a:ext uri="{FF2B5EF4-FFF2-40B4-BE49-F238E27FC236}">
                <a16:creationId xmlns:a16="http://schemas.microsoft.com/office/drawing/2014/main" id="{E17C329C-8D4E-32D7-E5C2-4F097C6E01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105" t="14573" r="56362" b="50787"/>
          <a:stretch/>
        </p:blipFill>
        <p:spPr bwMode="auto">
          <a:xfrm>
            <a:off x="6781800" y="1591806"/>
            <a:ext cx="2242408" cy="14061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C551895-A456-4AAD-BC24-6D6D53B38046}"/>
              </a:ext>
            </a:extLst>
          </p:cNvPr>
          <p:cNvPicPr>
            <a:picLocks noChangeAspect="1"/>
          </p:cNvPicPr>
          <p:nvPr/>
        </p:nvPicPr>
        <p:blipFill>
          <a:blip r:embed="rId4"/>
          <a:stretch>
            <a:fillRect/>
          </a:stretch>
        </p:blipFill>
        <p:spPr>
          <a:xfrm>
            <a:off x="7026275" y="2379663"/>
            <a:ext cx="1781174" cy="149225"/>
          </a:xfrm>
          <a:prstGeom prst="rect">
            <a:avLst/>
          </a:prstGeom>
        </p:spPr>
      </p:pic>
      <p:sp>
        <p:nvSpPr>
          <p:cNvPr id="10" name="Content Placeholder 2">
            <a:extLst>
              <a:ext uri="{FF2B5EF4-FFF2-40B4-BE49-F238E27FC236}">
                <a16:creationId xmlns:a16="http://schemas.microsoft.com/office/drawing/2014/main" id="{47107B43-D7CA-AE2C-06FE-8B390398286F}"/>
              </a:ext>
            </a:extLst>
          </p:cNvPr>
          <p:cNvSpPr>
            <a:spLocks noGrp="1"/>
          </p:cNvSpPr>
          <p:nvPr>
            <p:ph idx="1"/>
          </p:nvPr>
        </p:nvSpPr>
        <p:spPr>
          <a:xfrm>
            <a:off x="276225" y="1825625"/>
            <a:ext cx="6032211" cy="4351338"/>
          </a:xfrm>
        </p:spPr>
        <p:txBody>
          <a:bodyPr vert="horz" lIns="91440" tIns="45720" rIns="91440" bIns="45720" rtlCol="0" anchor="t">
            <a:normAutofit/>
          </a:bodyPr>
          <a:lstStyle/>
          <a:p>
            <a:r>
              <a:rPr lang="en-US" dirty="0"/>
              <a:t>Commonwealth Corridor</a:t>
            </a:r>
          </a:p>
          <a:p>
            <a:pPr lvl="1"/>
            <a:r>
              <a:rPr lang="en-US" dirty="0"/>
              <a:t>Evolution of a 2021 Study</a:t>
            </a:r>
          </a:p>
          <a:p>
            <a:pPr lvl="1"/>
            <a:r>
              <a:rPr lang="en-US" dirty="0"/>
              <a:t>New East-West connection</a:t>
            </a:r>
          </a:p>
          <a:p>
            <a:r>
              <a:rPr lang="en-US" dirty="0"/>
              <a:t>Washington D.C. to Bristol</a:t>
            </a:r>
          </a:p>
          <a:p>
            <a:pPr lvl="1"/>
            <a:r>
              <a:rPr lang="en-US" dirty="0"/>
              <a:t>Extension of Roanoke (and soon New River Valley) service</a:t>
            </a:r>
          </a:p>
          <a:p>
            <a:r>
              <a:rPr lang="en-US" dirty="0"/>
              <a:t>DC to Charlotte</a:t>
            </a:r>
            <a:endParaRPr lang="en-US" dirty="0">
              <a:cs typeface="Arial"/>
            </a:endParaRPr>
          </a:p>
          <a:p>
            <a:pPr lvl="1"/>
            <a:r>
              <a:rPr lang="en-US" dirty="0"/>
              <a:t>Led by North Carolina DOT and VPRA</a:t>
            </a:r>
          </a:p>
          <a:p>
            <a:r>
              <a:rPr lang="en-US" dirty="0"/>
              <a:t>Cardinal Daily</a:t>
            </a:r>
          </a:p>
          <a:p>
            <a:pPr lvl="1"/>
            <a:r>
              <a:rPr lang="en-US" dirty="0"/>
              <a:t>Led by Amtrak</a:t>
            </a:r>
          </a:p>
          <a:p>
            <a:pPr lvl="1"/>
            <a:r>
              <a:rPr lang="en-US" dirty="0"/>
              <a:t>Increased Frequency </a:t>
            </a:r>
          </a:p>
        </p:txBody>
      </p:sp>
    </p:spTree>
    <p:extLst>
      <p:ext uri="{BB962C8B-B14F-4D97-AF65-F5344CB8AC3E}">
        <p14:creationId xmlns:p14="http://schemas.microsoft.com/office/powerpoint/2010/main" val="1089820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E2BA9-C328-47A2-1A43-FA8B5D977011}"/>
              </a:ext>
            </a:extLst>
          </p:cNvPr>
          <p:cNvSpPr>
            <a:spLocks noGrp="1"/>
          </p:cNvSpPr>
          <p:nvPr>
            <p:ph type="title"/>
          </p:nvPr>
        </p:nvSpPr>
        <p:spPr/>
        <p:txBody>
          <a:bodyPr/>
          <a:lstStyle/>
          <a:p>
            <a:r>
              <a:rPr lang="en-US">
                <a:latin typeface="Georgia"/>
              </a:rPr>
              <a:t>Corridor ID Steps</a:t>
            </a:r>
          </a:p>
        </p:txBody>
      </p:sp>
      <p:sp>
        <p:nvSpPr>
          <p:cNvPr id="4" name="Slide Number Placeholder 3">
            <a:extLst>
              <a:ext uri="{FF2B5EF4-FFF2-40B4-BE49-F238E27FC236}">
                <a16:creationId xmlns:a16="http://schemas.microsoft.com/office/drawing/2014/main" id="{3EA70C52-97C6-7130-2F48-DF3763A4BBD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pic>
        <p:nvPicPr>
          <p:cNvPr id="5" name="Content Placeholder 5">
            <a:extLst>
              <a:ext uri="{FF2B5EF4-FFF2-40B4-BE49-F238E27FC236}">
                <a16:creationId xmlns:a16="http://schemas.microsoft.com/office/drawing/2014/main" id="{66C4D575-1A13-C935-9096-E278AD6DDF4E}"/>
              </a:ext>
            </a:extLst>
          </p:cNvPr>
          <p:cNvPicPr>
            <a:picLocks noChangeAspect="1"/>
          </p:cNvPicPr>
          <p:nvPr/>
        </p:nvPicPr>
        <p:blipFill>
          <a:blip r:embed="rId3"/>
          <a:stretch>
            <a:fillRect/>
          </a:stretch>
        </p:blipFill>
        <p:spPr>
          <a:xfrm>
            <a:off x="1140767" y="1544808"/>
            <a:ext cx="9787395" cy="4728821"/>
          </a:xfrm>
          <a:prstGeom prst="rect">
            <a:avLst/>
          </a:prstGeom>
        </p:spPr>
      </p:pic>
    </p:spTree>
    <p:extLst>
      <p:ext uri="{BB962C8B-B14F-4D97-AF65-F5344CB8AC3E}">
        <p14:creationId xmlns:p14="http://schemas.microsoft.com/office/powerpoint/2010/main" val="1966431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D2454-58FA-019C-A2FE-449F24C8686B}"/>
              </a:ext>
            </a:extLst>
          </p:cNvPr>
          <p:cNvSpPr>
            <a:spLocks noGrp="1"/>
          </p:cNvSpPr>
          <p:nvPr>
            <p:ph type="title"/>
          </p:nvPr>
        </p:nvSpPr>
        <p:spPr/>
        <p:txBody>
          <a:bodyPr/>
          <a:lstStyle/>
          <a:p>
            <a:r>
              <a:rPr lang="en-US">
                <a:latin typeface="Georgia"/>
              </a:rPr>
              <a:t>Step 2: Service Development Plan (SDP)</a:t>
            </a:r>
            <a:br>
              <a:rPr lang="en-US">
                <a:latin typeface="Georgia"/>
              </a:rPr>
            </a:br>
            <a:r>
              <a:rPr lang="en-US" sz="3200" i="1">
                <a:latin typeface="Georgia"/>
              </a:rPr>
              <a:t>The next step of Virginia's Corridor ID planning</a:t>
            </a:r>
            <a:endParaRPr lang="en-US"/>
          </a:p>
        </p:txBody>
      </p:sp>
      <p:sp>
        <p:nvSpPr>
          <p:cNvPr id="4" name="Slide Number Placeholder 3">
            <a:extLst>
              <a:ext uri="{FF2B5EF4-FFF2-40B4-BE49-F238E27FC236}">
                <a16:creationId xmlns:a16="http://schemas.microsoft.com/office/drawing/2014/main" id="{7132926F-4105-3246-AFB0-4F3539E4B6B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CFA7057A-D07F-BD7A-D8D2-35D49897EBF0}"/>
              </a:ext>
            </a:extLst>
          </p:cNvPr>
          <p:cNvPicPr>
            <a:picLocks noChangeAspect="1"/>
          </p:cNvPicPr>
          <p:nvPr/>
        </p:nvPicPr>
        <p:blipFill>
          <a:blip r:embed="rId3"/>
          <a:stretch>
            <a:fillRect/>
          </a:stretch>
        </p:blipFill>
        <p:spPr>
          <a:xfrm>
            <a:off x="585626" y="1521477"/>
            <a:ext cx="11174859" cy="4946973"/>
          </a:xfrm>
          <a:prstGeom prst="rect">
            <a:avLst/>
          </a:prstGeom>
        </p:spPr>
      </p:pic>
    </p:spTree>
    <p:extLst>
      <p:ext uri="{BB962C8B-B14F-4D97-AF65-F5344CB8AC3E}">
        <p14:creationId xmlns:p14="http://schemas.microsoft.com/office/powerpoint/2010/main" val="1829115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2A9C-7A14-F8FF-C0C5-064A411C0495}"/>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D9A1D5A1-03E5-278B-5131-F50ABDF38FC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2EAF6A-7262-4342-8DFB-36E17B481534}"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srgbClr val="004B87"/>
              </a:solidFill>
              <a:effectLst/>
              <a:uLnTx/>
              <a:uFillTx/>
              <a:latin typeface="Arial" panose="020B0604020202020204"/>
              <a:ea typeface="+mn-ea"/>
              <a:cs typeface="+mn-cs"/>
            </a:endParaRPr>
          </a:p>
        </p:txBody>
      </p:sp>
      <p:pic>
        <p:nvPicPr>
          <p:cNvPr id="5" name="Content Placeholder 13" descr="Map&#10;&#10;AI-generated content may be incorrect.">
            <a:extLst>
              <a:ext uri="{FF2B5EF4-FFF2-40B4-BE49-F238E27FC236}">
                <a16:creationId xmlns:a16="http://schemas.microsoft.com/office/drawing/2014/main" id="{B4D0622B-9D2E-5D10-C31D-EB4CB1D3BA0C}"/>
              </a:ext>
            </a:extLst>
          </p:cNvPr>
          <p:cNvPicPr>
            <a:picLocks noGrp="1" noChangeAspect="1"/>
          </p:cNvPicPr>
          <p:nvPr>
            <p:ph sz="quarter" idx="13"/>
          </p:nvPr>
        </p:nvPicPr>
        <p:blipFill>
          <a:blip r:embed="rId3"/>
          <a:stretch>
            <a:fillRect/>
          </a:stretch>
        </p:blipFill>
        <p:spPr>
          <a:xfrm>
            <a:off x="1" y="-82177"/>
            <a:ext cx="12192000" cy="6940177"/>
          </a:xfrm>
        </p:spPr>
      </p:pic>
      <p:sp>
        <p:nvSpPr>
          <p:cNvPr id="4" name="TextBox 3">
            <a:extLst>
              <a:ext uri="{FF2B5EF4-FFF2-40B4-BE49-F238E27FC236}">
                <a16:creationId xmlns:a16="http://schemas.microsoft.com/office/drawing/2014/main" id="{48CB5B7B-D6A5-403D-F948-7600692BE99F}"/>
              </a:ext>
            </a:extLst>
          </p:cNvPr>
          <p:cNvSpPr txBox="1"/>
          <p:nvPr/>
        </p:nvSpPr>
        <p:spPr>
          <a:xfrm>
            <a:off x="599440" y="2204720"/>
            <a:ext cx="395224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68,000 trips taken statewide in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New </a:t>
            </a:r>
            <a:r>
              <a:rPr kumimoji="0" lang="en-US" sz="1800" b="0" i="1"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Tidewater Current </a:t>
            </a:r>
            <a:r>
              <a:rPr kumimoji="0" lang="en-US"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route opened April 20, 2026 (1st East-West service)</a:t>
            </a:r>
          </a:p>
        </p:txBody>
      </p:sp>
    </p:spTree>
    <p:extLst>
      <p:ext uri="{BB962C8B-B14F-4D97-AF65-F5344CB8AC3E}">
        <p14:creationId xmlns:p14="http://schemas.microsoft.com/office/powerpoint/2010/main" val="2256808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5BA7-2CB8-D1CF-A1F0-02C340384320}"/>
              </a:ext>
            </a:extLst>
          </p:cNvPr>
          <p:cNvSpPr>
            <a:spLocks noGrp="1"/>
          </p:cNvSpPr>
          <p:nvPr>
            <p:ph type="title"/>
          </p:nvPr>
        </p:nvSpPr>
        <p:spPr/>
        <p:txBody>
          <a:bodyPr/>
          <a:lstStyle/>
          <a:p>
            <a:r>
              <a:rPr lang="en-US"/>
              <a:t>Southeast Rail Network Analysis Grant</a:t>
            </a:r>
          </a:p>
        </p:txBody>
      </p:sp>
      <p:sp>
        <p:nvSpPr>
          <p:cNvPr id="3" name="Content Placeholder 2">
            <a:extLst>
              <a:ext uri="{FF2B5EF4-FFF2-40B4-BE49-F238E27FC236}">
                <a16:creationId xmlns:a16="http://schemas.microsoft.com/office/drawing/2014/main" id="{33E879F2-871C-F944-12E7-1EBBB8345371}"/>
              </a:ext>
            </a:extLst>
          </p:cNvPr>
          <p:cNvSpPr>
            <a:spLocks noGrp="1"/>
          </p:cNvSpPr>
          <p:nvPr>
            <p:ph idx="1"/>
          </p:nvPr>
        </p:nvSpPr>
        <p:spPr>
          <a:xfrm>
            <a:off x="276013" y="1825625"/>
            <a:ext cx="6671439" cy="4351338"/>
          </a:xfrm>
        </p:spPr>
        <p:txBody>
          <a:bodyPr>
            <a:normAutofit lnSpcReduction="10000"/>
          </a:bodyPr>
          <a:lstStyle/>
          <a:p>
            <a:pPr fontAlgn="base"/>
            <a:r>
              <a:rPr lang="en-US" dirty="0"/>
              <a:t>Awarded by FRA to conduct a </a:t>
            </a:r>
            <a:r>
              <a:rPr lang="en-US" b="1" dirty="0"/>
              <a:t>Southeast Rail Network Analysis </a:t>
            </a:r>
            <a:r>
              <a:rPr lang="en-US" dirty="0"/>
              <a:t>that will evaluate the Southeast rail network constraints and identify opportunities to improve the fluidity of the network to benefit passenger and freight rail.​</a:t>
            </a:r>
          </a:p>
          <a:p>
            <a:pPr fontAlgn="base"/>
            <a:r>
              <a:rPr lang="en-US" dirty="0"/>
              <a:t>Awarded for </a:t>
            </a:r>
            <a:r>
              <a:rPr lang="en-US" b="1" dirty="0"/>
              <a:t>administrative and operational expenses </a:t>
            </a:r>
            <a:r>
              <a:rPr lang="en-US" dirty="0"/>
              <a:t>related to VA-NC Compact and other technical coordination among states, Amtrak, FRA, and railroads to advance rail connections throughout the Southeast, including the Southeast Corridor Commission (SEC), which extends to TN, SC, GA and FL. </a:t>
            </a:r>
          </a:p>
          <a:p>
            <a:endParaRPr lang="en-US" dirty="0"/>
          </a:p>
        </p:txBody>
      </p:sp>
      <p:sp>
        <p:nvSpPr>
          <p:cNvPr id="4" name="Slide Number Placeholder 3">
            <a:extLst>
              <a:ext uri="{FF2B5EF4-FFF2-40B4-BE49-F238E27FC236}">
                <a16:creationId xmlns:a16="http://schemas.microsoft.com/office/drawing/2014/main" id="{B9B6C026-4EC2-C7CE-9629-53FCFB7E1EE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2</a:t>
            </a:r>
            <a:fld id="{CFB8C4AC-FAA1-884B-8696-F5EA54219DC7}" type="slidenum">
              <a:rPr kumimoji="0" lang="en-US" sz="1200" b="1" i="0" u="none" strike="noStrike" kern="1200" cap="none" spc="0" normalizeH="0" baseline="0" noProof="0" smtClean="0">
                <a:ln>
                  <a:noFill/>
                </a:ln>
                <a:solidFill>
                  <a:srgbClr val="004B87"/>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endParaRPr>
          </a:p>
        </p:txBody>
      </p:sp>
      <p:pic>
        <p:nvPicPr>
          <p:cNvPr id="1026" name="Picture 2" descr="Map&#10;&#10;Description automatically generated">
            <a:extLst>
              <a:ext uri="{FF2B5EF4-FFF2-40B4-BE49-F238E27FC236}">
                <a16:creationId xmlns:a16="http://schemas.microsoft.com/office/drawing/2014/main" id="{8F29B796-384D-64A8-CA54-134D6E8273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348" y="1576710"/>
            <a:ext cx="4102376" cy="48491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0902282-DC65-AF22-CE5E-CA065425BF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3223" y="5559103"/>
            <a:ext cx="2762250" cy="866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126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26E3-39B7-C38A-C81E-6140923C9B79}"/>
              </a:ext>
            </a:extLst>
          </p:cNvPr>
          <p:cNvSpPr>
            <a:spLocks noGrp="1"/>
          </p:cNvSpPr>
          <p:nvPr>
            <p:ph type="title"/>
          </p:nvPr>
        </p:nvSpPr>
        <p:spPr>
          <a:xfrm>
            <a:off x="274319" y="136525"/>
            <a:ext cx="8071191" cy="1325563"/>
          </a:xfrm>
        </p:spPr>
        <p:txBody>
          <a:bodyPr>
            <a:normAutofit fontScale="90000"/>
          </a:bodyPr>
          <a:lstStyle/>
          <a:p>
            <a:r>
              <a:rPr lang="en-US" dirty="0">
                <a:latin typeface="Georgia"/>
              </a:rPr>
              <a:t>Consolidated Rail Infrastructure and Safety Improvements Program (CRISI)</a:t>
            </a:r>
          </a:p>
        </p:txBody>
      </p:sp>
      <p:sp>
        <p:nvSpPr>
          <p:cNvPr id="15" name="Slide Number Placeholder 14">
            <a:extLst>
              <a:ext uri="{FF2B5EF4-FFF2-40B4-BE49-F238E27FC236}">
                <a16:creationId xmlns:a16="http://schemas.microsoft.com/office/drawing/2014/main" id="{FC30D95A-E9DA-CA2E-5E68-48FFC0CA14F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30</a:t>
            </a:r>
          </a:p>
        </p:txBody>
      </p:sp>
      <p:pic>
        <p:nvPicPr>
          <p:cNvPr id="3" name="Picture 2">
            <a:extLst>
              <a:ext uri="{FF2B5EF4-FFF2-40B4-BE49-F238E27FC236}">
                <a16:creationId xmlns:a16="http://schemas.microsoft.com/office/drawing/2014/main" id="{D2E5A554-6A73-8BAC-3ADA-5A4B0DB33A33}"/>
              </a:ext>
            </a:extLst>
          </p:cNvPr>
          <p:cNvPicPr>
            <a:picLocks noChangeAspect="1"/>
          </p:cNvPicPr>
          <p:nvPr/>
        </p:nvPicPr>
        <p:blipFill>
          <a:blip r:embed="rId3"/>
          <a:stretch>
            <a:fillRect/>
          </a:stretch>
        </p:blipFill>
        <p:spPr>
          <a:xfrm>
            <a:off x="496018" y="1518149"/>
            <a:ext cx="3532203" cy="4771336"/>
          </a:xfrm>
          <a:prstGeom prst="rect">
            <a:avLst/>
          </a:prstGeom>
        </p:spPr>
      </p:pic>
      <p:pic>
        <p:nvPicPr>
          <p:cNvPr id="4" name="Picture 3">
            <a:extLst>
              <a:ext uri="{FF2B5EF4-FFF2-40B4-BE49-F238E27FC236}">
                <a16:creationId xmlns:a16="http://schemas.microsoft.com/office/drawing/2014/main" id="{8CAA16C3-786B-4340-C90E-7F586185D944}"/>
              </a:ext>
            </a:extLst>
          </p:cNvPr>
          <p:cNvPicPr>
            <a:picLocks noChangeAspect="1"/>
          </p:cNvPicPr>
          <p:nvPr/>
        </p:nvPicPr>
        <p:blipFill>
          <a:blip r:embed="rId4"/>
          <a:stretch>
            <a:fillRect/>
          </a:stretch>
        </p:blipFill>
        <p:spPr>
          <a:xfrm>
            <a:off x="4396857" y="1523998"/>
            <a:ext cx="3669506" cy="4765731"/>
          </a:xfrm>
          <a:prstGeom prst="rect">
            <a:avLst/>
          </a:prstGeom>
        </p:spPr>
      </p:pic>
      <p:pic>
        <p:nvPicPr>
          <p:cNvPr id="6" name="Picture Placeholder 9" descr="A picture containing outdoor, blurry, scene, road&#10;&#10;Description automatically generated">
            <a:extLst>
              <a:ext uri="{FF2B5EF4-FFF2-40B4-BE49-F238E27FC236}">
                <a16:creationId xmlns:a16="http://schemas.microsoft.com/office/drawing/2014/main" id="{92DE6879-7357-691A-01CC-D5E9C657427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487271" y="-5751"/>
            <a:ext cx="3684602" cy="6858000"/>
          </a:xfrm>
          <a:custGeom>
            <a:avLst/>
            <a:gdLst>
              <a:gd name="connsiteX0" fmla="*/ 1025195 w 3684602"/>
              <a:gd name="connsiteY0" fmla="*/ 0 h 6858000"/>
              <a:gd name="connsiteX1" fmla="*/ 3684602 w 3684602"/>
              <a:gd name="connsiteY1" fmla="*/ 0 h 6858000"/>
              <a:gd name="connsiteX2" fmla="*/ 3684602 w 3684602"/>
              <a:gd name="connsiteY2" fmla="*/ 6858000 h 6858000"/>
              <a:gd name="connsiteX3" fmla="*/ 1025195 w 3684602"/>
              <a:gd name="connsiteY3" fmla="*/ 6858000 h 6858000"/>
              <a:gd name="connsiteX4" fmla="*/ 840755 w 3684602"/>
              <a:gd name="connsiteY4" fmla="*/ 6596416 h 6858000"/>
              <a:gd name="connsiteX5" fmla="*/ 3734 w 3684602"/>
              <a:gd name="connsiteY5" fmla="*/ 3659510 h 6858000"/>
              <a:gd name="connsiteX6" fmla="*/ 0 w 3684602"/>
              <a:gd name="connsiteY6" fmla="*/ 3429058 h 6858000"/>
              <a:gd name="connsiteX7" fmla="*/ 0 w 3684602"/>
              <a:gd name="connsiteY7" fmla="*/ 3428942 h 6858000"/>
              <a:gd name="connsiteX8" fmla="*/ 3734 w 3684602"/>
              <a:gd name="connsiteY8" fmla="*/ 3198491 h 6858000"/>
              <a:gd name="connsiteX9" fmla="*/ 840755 w 3684602"/>
              <a:gd name="connsiteY9" fmla="*/ 2615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602" h="6858000">
                <a:moveTo>
                  <a:pt x="1025195" y="0"/>
                </a:moveTo>
                <a:lnTo>
                  <a:pt x="3684602" y="0"/>
                </a:lnTo>
                <a:lnTo>
                  <a:pt x="3684602" y="6858000"/>
                </a:lnTo>
                <a:lnTo>
                  <a:pt x="1025195" y="6858000"/>
                </a:lnTo>
                <a:lnTo>
                  <a:pt x="840755" y="6596416"/>
                </a:lnTo>
                <a:cubicBezTo>
                  <a:pt x="353760" y="5836467"/>
                  <a:pt x="40935" y="4804727"/>
                  <a:pt x="3734" y="3659510"/>
                </a:cubicBezTo>
                <a:lnTo>
                  <a:pt x="0" y="3429058"/>
                </a:lnTo>
                <a:lnTo>
                  <a:pt x="0" y="3428942"/>
                </a:lnTo>
                <a:lnTo>
                  <a:pt x="3734" y="3198491"/>
                </a:lnTo>
                <a:cubicBezTo>
                  <a:pt x="40935" y="2053274"/>
                  <a:pt x="353760" y="1021533"/>
                  <a:pt x="840755" y="261584"/>
                </a:cubicBezTo>
                <a:close/>
              </a:path>
            </a:pathLst>
          </a:custGeom>
        </p:spPr>
      </p:pic>
    </p:spTree>
    <p:extLst>
      <p:ext uri="{BB962C8B-B14F-4D97-AF65-F5344CB8AC3E}">
        <p14:creationId xmlns:p14="http://schemas.microsoft.com/office/powerpoint/2010/main" val="1783166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3753-F9DA-859C-CF25-E0CBF13A9C29}"/>
              </a:ext>
            </a:extLst>
          </p:cNvPr>
          <p:cNvSpPr>
            <a:spLocks noGrp="1"/>
          </p:cNvSpPr>
          <p:nvPr>
            <p:ph type="title"/>
          </p:nvPr>
        </p:nvSpPr>
        <p:spPr/>
        <p:txBody>
          <a:bodyPr/>
          <a:lstStyle/>
          <a:p>
            <a:r>
              <a:rPr lang="en-US" dirty="0"/>
              <a:t>DRPT Rail Crossing Initiative</a:t>
            </a:r>
          </a:p>
        </p:txBody>
      </p:sp>
      <p:sp>
        <p:nvSpPr>
          <p:cNvPr id="4" name="Slide Number Placeholder 3">
            <a:extLst>
              <a:ext uri="{FF2B5EF4-FFF2-40B4-BE49-F238E27FC236}">
                <a16:creationId xmlns:a16="http://schemas.microsoft.com/office/drawing/2014/main" id="{733331B5-15AB-384C-CC57-D0BF9F316B7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31</a:t>
            </a:r>
          </a:p>
        </p:txBody>
      </p:sp>
      <p:grpSp>
        <p:nvGrpSpPr>
          <p:cNvPr id="5" name="Group 4">
            <a:extLst>
              <a:ext uri="{FF2B5EF4-FFF2-40B4-BE49-F238E27FC236}">
                <a16:creationId xmlns:a16="http://schemas.microsoft.com/office/drawing/2014/main" id="{3D6820CB-EC03-4FBD-30E5-3F32FADE815A}"/>
              </a:ext>
            </a:extLst>
          </p:cNvPr>
          <p:cNvGrpSpPr/>
          <p:nvPr/>
        </p:nvGrpSpPr>
        <p:grpSpPr>
          <a:xfrm>
            <a:off x="545834" y="1739660"/>
            <a:ext cx="11247179" cy="4523228"/>
            <a:chOff x="545834" y="1739660"/>
            <a:chExt cx="11247179" cy="4523228"/>
          </a:xfrm>
        </p:grpSpPr>
        <p:pic>
          <p:nvPicPr>
            <p:cNvPr id="6" name="Picture 5" descr="A picture containing text, outdoor, sign, road&#10;&#10;Description automatically generated">
              <a:extLst>
                <a:ext uri="{FF2B5EF4-FFF2-40B4-BE49-F238E27FC236}">
                  <a16:creationId xmlns:a16="http://schemas.microsoft.com/office/drawing/2014/main" id="{7A01FA82-F9F2-494A-8FDD-9C2F8FB62466}"/>
                </a:ext>
              </a:extLst>
            </p:cNvPr>
            <p:cNvPicPr>
              <a:picLocks noChangeAspect="1"/>
            </p:cNvPicPr>
            <p:nvPr/>
          </p:nvPicPr>
          <p:blipFill>
            <a:blip r:embed="rId3"/>
            <a:stretch>
              <a:fillRect/>
            </a:stretch>
          </p:blipFill>
          <p:spPr>
            <a:xfrm>
              <a:off x="545834" y="1757888"/>
              <a:ext cx="3580974" cy="4500115"/>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C4DBFF3F-0257-C30E-58F9-96C041B753B1}"/>
                </a:ext>
              </a:extLst>
            </p:cNvPr>
            <p:cNvPicPr>
              <a:picLocks noChangeAspect="1"/>
            </p:cNvPicPr>
            <p:nvPr/>
          </p:nvPicPr>
          <p:blipFill>
            <a:blip r:embed="rId4"/>
            <a:stretch>
              <a:fillRect/>
            </a:stretch>
          </p:blipFill>
          <p:spPr>
            <a:xfrm>
              <a:off x="2321421" y="1754036"/>
              <a:ext cx="3778046" cy="4500115"/>
            </a:xfrm>
            <a:prstGeom prst="rect">
              <a:avLst/>
            </a:prstGeom>
            <a:ln>
              <a:noFill/>
            </a:ln>
            <a:effectLst>
              <a:outerShdw blurRad="190500" algn="tl" rotWithShape="0">
                <a:srgbClr val="000000">
                  <a:alpha val="70000"/>
                </a:srgbClr>
              </a:outerShdw>
            </a:effectLst>
          </p:spPr>
        </p:pic>
        <p:pic>
          <p:nvPicPr>
            <p:cNvPr id="8" name="Picture 7" descr="A picture containing text, outdoor&#10;&#10;Description automatically generated">
              <a:extLst>
                <a:ext uri="{FF2B5EF4-FFF2-40B4-BE49-F238E27FC236}">
                  <a16:creationId xmlns:a16="http://schemas.microsoft.com/office/drawing/2014/main" id="{3B908D09-A7F1-FB32-4608-C19BCD9C109B}"/>
                </a:ext>
              </a:extLst>
            </p:cNvPr>
            <p:cNvPicPr>
              <a:picLocks noChangeAspect="1"/>
            </p:cNvPicPr>
            <p:nvPr/>
          </p:nvPicPr>
          <p:blipFill>
            <a:blip r:embed="rId5"/>
            <a:stretch>
              <a:fillRect/>
            </a:stretch>
          </p:blipFill>
          <p:spPr>
            <a:xfrm>
              <a:off x="4408968" y="1762774"/>
              <a:ext cx="3443828" cy="4500114"/>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C87027EF-AF0B-062C-7E59-1B4A488D05F3}"/>
                </a:ext>
              </a:extLst>
            </p:cNvPr>
            <p:cNvPicPr>
              <a:picLocks noChangeAspect="1"/>
            </p:cNvPicPr>
            <p:nvPr/>
          </p:nvPicPr>
          <p:blipFill>
            <a:blip r:embed="rId6"/>
            <a:stretch>
              <a:fillRect/>
            </a:stretch>
          </p:blipFill>
          <p:spPr>
            <a:xfrm>
              <a:off x="6346179" y="1754037"/>
              <a:ext cx="3410282" cy="4500114"/>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09B39B53-3928-61A3-7D87-C6F940C8ED85}"/>
                </a:ext>
              </a:extLst>
            </p:cNvPr>
            <p:cNvPicPr>
              <a:picLocks noChangeAspect="1"/>
            </p:cNvPicPr>
            <p:nvPr/>
          </p:nvPicPr>
          <p:blipFill>
            <a:blip r:embed="rId7"/>
            <a:stretch>
              <a:fillRect/>
            </a:stretch>
          </p:blipFill>
          <p:spPr>
            <a:xfrm>
              <a:off x="8234647" y="1739660"/>
              <a:ext cx="3558366" cy="4514491"/>
            </a:xfrm>
            <a:prstGeom prst="rect">
              <a:avLst/>
            </a:prstGeom>
            <a:ln>
              <a:noFill/>
            </a:ln>
            <a:effectLst>
              <a:outerShdw blurRad="190500" algn="tl" rotWithShape="0">
                <a:srgbClr val="000000">
                  <a:alpha val="70000"/>
                </a:srgbClr>
              </a:outerShdw>
            </a:effectLst>
          </p:spPr>
        </p:pic>
      </p:grpSp>
    </p:spTree>
    <p:extLst>
      <p:ext uri="{BB962C8B-B14F-4D97-AF65-F5344CB8AC3E}">
        <p14:creationId xmlns:p14="http://schemas.microsoft.com/office/powerpoint/2010/main" val="2747715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7E4B-5C16-3E43-F89B-E9CEADB4B9DE}"/>
              </a:ext>
            </a:extLst>
          </p:cNvPr>
          <p:cNvSpPr>
            <a:spLocks noGrp="1"/>
          </p:cNvSpPr>
          <p:nvPr>
            <p:ph type="title"/>
          </p:nvPr>
        </p:nvSpPr>
        <p:spPr>
          <a:xfrm>
            <a:off x="276013" y="136525"/>
            <a:ext cx="11905016" cy="1325563"/>
          </a:xfrm>
        </p:spPr>
        <p:txBody>
          <a:bodyPr>
            <a:normAutofit fontScale="90000"/>
          </a:bodyPr>
          <a:lstStyle/>
          <a:p>
            <a:r>
              <a:rPr lang="en-US" sz="4400" dirty="0">
                <a:latin typeface="Georgia"/>
              </a:rPr>
              <a:t>Virginia Statewide Rail Plan</a:t>
            </a:r>
            <a:br>
              <a:rPr lang="en-US" dirty="0">
                <a:latin typeface="Georgia"/>
              </a:rPr>
            </a:br>
            <a:r>
              <a:rPr lang="en-US" sz="3600" i="1" dirty="0">
                <a:latin typeface="Georgia"/>
              </a:rPr>
              <a:t>Meeting goals, identifying needs, preparing for what's next</a:t>
            </a:r>
          </a:p>
        </p:txBody>
      </p:sp>
      <p:sp>
        <p:nvSpPr>
          <p:cNvPr id="4" name="Slide Number Placeholder 3">
            <a:extLst>
              <a:ext uri="{FF2B5EF4-FFF2-40B4-BE49-F238E27FC236}">
                <a16:creationId xmlns:a16="http://schemas.microsoft.com/office/drawing/2014/main" id="{021DD4A8-A431-40E6-69BD-8C5CDC19CBA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32</a:t>
            </a:r>
          </a:p>
        </p:txBody>
      </p:sp>
      <p:pic>
        <p:nvPicPr>
          <p:cNvPr id="5" name="Picture 10">
            <a:extLst>
              <a:ext uri="{FF2B5EF4-FFF2-40B4-BE49-F238E27FC236}">
                <a16:creationId xmlns:a16="http://schemas.microsoft.com/office/drawing/2014/main" id="{EBCA0123-C096-F747-4264-037488E53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979" y="4353552"/>
            <a:ext cx="2426717" cy="9955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4">
            <a:extLst>
              <a:ext uri="{FF2B5EF4-FFF2-40B4-BE49-F238E27FC236}">
                <a16:creationId xmlns:a16="http://schemas.microsoft.com/office/drawing/2014/main" id="{A7AC0FAC-8F6D-F65F-35E3-E34990C153FB}"/>
              </a:ext>
            </a:extLst>
          </p:cNvPr>
          <p:cNvGraphicFramePr>
            <a:graphicFrameLocks noGrp="1"/>
          </p:cNvGraphicFramePr>
          <p:nvPr>
            <p:ph sz="half" idx="1"/>
          </p:nvPr>
        </p:nvGraphicFramePr>
        <p:xfrm>
          <a:off x="4899596" y="1722801"/>
          <a:ext cx="7018084"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a:extLst>
              <a:ext uri="{FF2B5EF4-FFF2-40B4-BE49-F238E27FC236}">
                <a16:creationId xmlns:a16="http://schemas.microsoft.com/office/drawing/2014/main" id="{858C51E4-78DB-00C5-CCCB-810C2B0186F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5600" b="35988"/>
          <a:stretch/>
        </p:blipFill>
        <p:spPr bwMode="auto">
          <a:xfrm>
            <a:off x="785990" y="2600180"/>
            <a:ext cx="3535220" cy="5572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8E88562A-2F88-AEA9-BE08-A03754D263B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9787" t="30329" r="10856" b="29837"/>
          <a:stretch/>
        </p:blipFill>
        <p:spPr bwMode="auto">
          <a:xfrm>
            <a:off x="2554292" y="3246319"/>
            <a:ext cx="1791916" cy="8994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D6126EB-9957-F78B-CAD5-5FDE7C02FE9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6047" y="3538204"/>
            <a:ext cx="1737573" cy="933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549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5D8F3-CDE1-1112-63C1-EA05DCBA63FC}"/>
              </a:ext>
            </a:extLst>
          </p:cNvPr>
          <p:cNvSpPr>
            <a:spLocks noGrp="1"/>
          </p:cNvSpPr>
          <p:nvPr>
            <p:ph type="title"/>
          </p:nvPr>
        </p:nvSpPr>
        <p:spPr/>
        <p:txBody>
          <a:bodyPr/>
          <a:lstStyle/>
          <a:p>
            <a:r>
              <a:rPr lang="en-US">
                <a:latin typeface="Georgia"/>
              </a:rPr>
              <a:t>2022 Virginia Statewide Rail Plan Review</a:t>
            </a:r>
            <a:br>
              <a:rPr lang="en-US">
                <a:latin typeface="Georgia"/>
              </a:rPr>
            </a:br>
            <a:r>
              <a:rPr lang="en-US" sz="3200" i="1">
                <a:latin typeface="Georgia"/>
              </a:rPr>
              <a:t>Innovating rail planning</a:t>
            </a:r>
            <a:endParaRPr lang="en-US"/>
          </a:p>
        </p:txBody>
      </p:sp>
      <p:sp>
        <p:nvSpPr>
          <p:cNvPr id="3" name="Content Placeholder 2">
            <a:extLst>
              <a:ext uri="{FF2B5EF4-FFF2-40B4-BE49-F238E27FC236}">
                <a16:creationId xmlns:a16="http://schemas.microsoft.com/office/drawing/2014/main" id="{9231B977-0B57-E636-57E0-0D3E9F198D3E}"/>
              </a:ext>
            </a:extLst>
          </p:cNvPr>
          <p:cNvSpPr>
            <a:spLocks noGrp="1"/>
          </p:cNvSpPr>
          <p:nvPr>
            <p:ph idx="1"/>
          </p:nvPr>
        </p:nvSpPr>
        <p:spPr>
          <a:xfrm>
            <a:off x="5869266" y="1733550"/>
            <a:ext cx="5819986" cy="4351338"/>
          </a:xfrm>
        </p:spPr>
        <p:txBody>
          <a:bodyPr vert="horz" lIns="91440" tIns="45720" rIns="91440" bIns="45720" rtlCol="0" anchor="t">
            <a:normAutofit/>
          </a:bodyPr>
          <a:lstStyle/>
          <a:p>
            <a:r>
              <a:rPr lang="en-US"/>
              <a:t>First in the nation to be built entirely in ArcGIS Online StoryMaps.</a:t>
            </a:r>
          </a:p>
          <a:p>
            <a:pPr lvl="1"/>
            <a:r>
              <a:rPr lang="en-US"/>
              <a:t>Multimedia applications.</a:t>
            </a:r>
          </a:p>
          <a:p>
            <a:pPr lvl="1"/>
            <a:r>
              <a:rPr lang="en-US"/>
              <a:t>Interactive maps, dashboards, and visuals for required data.</a:t>
            </a:r>
            <a:endParaRPr lang="en-US">
              <a:cs typeface="Arial"/>
            </a:endParaRPr>
          </a:p>
          <a:p>
            <a:r>
              <a:rPr lang="en-US"/>
              <a:t>Written during major changes to the Virginia rail landscape. </a:t>
            </a:r>
            <a:endParaRPr lang="en-US">
              <a:cs typeface="Arial"/>
            </a:endParaRPr>
          </a:p>
          <a:p>
            <a:pPr lvl="1"/>
            <a:r>
              <a:rPr lang="en-US"/>
              <a:t>Creation of VPRA in 2020.</a:t>
            </a:r>
            <a:endParaRPr lang="en-US">
              <a:cs typeface="Arial"/>
            </a:endParaRPr>
          </a:p>
          <a:p>
            <a:pPr lvl="1"/>
            <a:r>
              <a:rPr lang="en-US"/>
              <a:t>Transforming Rail in Virginia (TRV) agreements.</a:t>
            </a:r>
            <a:endParaRPr lang="en-US">
              <a:cs typeface="Arial"/>
            </a:endParaRPr>
          </a:p>
          <a:p>
            <a:pPr lvl="1"/>
            <a:r>
              <a:rPr lang="en-US"/>
              <a:t>Passage of the Infrastructure Investment and Jobs Act and creation of new FRA grant programs.</a:t>
            </a:r>
            <a:endParaRPr lang="en-US">
              <a:cs typeface="Arial"/>
            </a:endParaRPr>
          </a:p>
          <a:p>
            <a:endParaRPr lang="en-US"/>
          </a:p>
        </p:txBody>
      </p:sp>
      <p:sp>
        <p:nvSpPr>
          <p:cNvPr id="4" name="Slide Number Placeholder 3">
            <a:extLst>
              <a:ext uri="{FF2B5EF4-FFF2-40B4-BE49-F238E27FC236}">
                <a16:creationId xmlns:a16="http://schemas.microsoft.com/office/drawing/2014/main" id="{E92FBDE8-F454-5510-D82F-DF31453BF1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33</a:t>
            </a:r>
          </a:p>
        </p:txBody>
      </p:sp>
      <p:pic>
        <p:nvPicPr>
          <p:cNvPr id="7" name="Picture 6">
            <a:extLst>
              <a:ext uri="{FF2B5EF4-FFF2-40B4-BE49-F238E27FC236}">
                <a16:creationId xmlns:a16="http://schemas.microsoft.com/office/drawing/2014/main" id="{FE906BE3-9E7C-1C68-DB07-6B2A67B2CCB7}"/>
              </a:ext>
            </a:extLst>
          </p:cNvPr>
          <p:cNvPicPr>
            <a:picLocks noChangeAspect="1"/>
          </p:cNvPicPr>
          <p:nvPr/>
        </p:nvPicPr>
        <p:blipFill>
          <a:blip r:embed="rId3"/>
          <a:srcRect t="1394"/>
          <a:stretch>
            <a:fillRect/>
          </a:stretch>
        </p:blipFill>
        <p:spPr>
          <a:xfrm>
            <a:off x="1006996" y="1655545"/>
            <a:ext cx="4502389" cy="5202455"/>
          </a:xfrm>
          <a:prstGeom prst="rect">
            <a:avLst/>
          </a:prstGeom>
        </p:spPr>
      </p:pic>
      <p:pic>
        <p:nvPicPr>
          <p:cNvPr id="9" name="Picture 8">
            <a:extLst>
              <a:ext uri="{FF2B5EF4-FFF2-40B4-BE49-F238E27FC236}">
                <a16:creationId xmlns:a16="http://schemas.microsoft.com/office/drawing/2014/main" id="{9A09E3BB-B743-5D18-DD57-5AA700DB1655}"/>
              </a:ext>
            </a:extLst>
          </p:cNvPr>
          <p:cNvPicPr>
            <a:picLocks noChangeAspect="1"/>
          </p:cNvPicPr>
          <p:nvPr/>
        </p:nvPicPr>
        <p:blipFill>
          <a:blip r:embed="rId4"/>
          <a:stretch>
            <a:fillRect/>
          </a:stretch>
        </p:blipFill>
        <p:spPr>
          <a:xfrm>
            <a:off x="647115" y="1655545"/>
            <a:ext cx="2178162" cy="3130711"/>
          </a:xfrm>
          <a:prstGeom prst="rect">
            <a:avLst/>
          </a:prstGeom>
        </p:spPr>
      </p:pic>
    </p:spTree>
    <p:extLst>
      <p:ext uri="{BB962C8B-B14F-4D97-AF65-F5344CB8AC3E}">
        <p14:creationId xmlns:p14="http://schemas.microsoft.com/office/powerpoint/2010/main" val="2367070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610D6-247A-B5B9-2DDE-E23705E5074D}"/>
              </a:ext>
            </a:extLst>
          </p:cNvPr>
          <p:cNvSpPr>
            <a:spLocks noGrp="1"/>
          </p:cNvSpPr>
          <p:nvPr>
            <p:ph type="title"/>
          </p:nvPr>
        </p:nvSpPr>
        <p:spPr/>
        <p:txBody>
          <a:bodyPr/>
          <a:lstStyle/>
          <a:p>
            <a:r>
              <a:rPr lang="en-US">
                <a:latin typeface="Georgia"/>
              </a:rPr>
              <a:t>2026 Statewide Rail Plan Priorities and Process</a:t>
            </a:r>
            <a:br>
              <a:rPr lang="en-US">
                <a:latin typeface="Georgia"/>
              </a:rPr>
            </a:br>
            <a:r>
              <a:rPr lang="en-US" sz="3200" i="1">
                <a:latin typeface="Georgia"/>
              </a:rPr>
              <a:t>Building off of progress thus far</a:t>
            </a:r>
          </a:p>
        </p:txBody>
      </p:sp>
      <p:sp>
        <p:nvSpPr>
          <p:cNvPr id="3" name="Content Placeholder 2">
            <a:extLst>
              <a:ext uri="{FF2B5EF4-FFF2-40B4-BE49-F238E27FC236}">
                <a16:creationId xmlns:a16="http://schemas.microsoft.com/office/drawing/2014/main" id="{1F4C73E4-9DEB-93A0-217E-8BBC76C55CDA}"/>
              </a:ext>
            </a:extLst>
          </p:cNvPr>
          <p:cNvSpPr>
            <a:spLocks noGrp="1"/>
          </p:cNvSpPr>
          <p:nvPr>
            <p:ph idx="1"/>
          </p:nvPr>
        </p:nvSpPr>
        <p:spPr/>
        <p:txBody>
          <a:bodyPr vert="horz" lIns="91440" tIns="45720" rIns="91440" bIns="45720" rtlCol="0" anchor="t">
            <a:normAutofit/>
          </a:bodyPr>
          <a:lstStyle/>
          <a:p>
            <a:r>
              <a:rPr lang="en-US" dirty="0">
                <a:cs typeface="Arial"/>
              </a:rPr>
              <a:t>Maintain consistency with FRA guidelines/format and build in 2022 digital success.</a:t>
            </a:r>
            <a:endParaRPr lang="en-US" dirty="0"/>
          </a:p>
          <a:p>
            <a:r>
              <a:rPr lang="en-US" dirty="0"/>
              <a:t>Highlight Virginia’s changing role in passenger rail, DRPT’s renewed focus on freight rail.</a:t>
            </a:r>
            <a:endParaRPr lang="en-US" dirty="0">
              <a:cs typeface="Arial"/>
            </a:endParaRPr>
          </a:p>
          <a:p>
            <a:r>
              <a:rPr lang="en-US" dirty="0"/>
              <a:t>Evaluate progress, challenges, and funding impacts since the 2022 SRP.</a:t>
            </a:r>
            <a:endParaRPr lang="en-US" dirty="0">
              <a:cs typeface="Arial"/>
            </a:endParaRPr>
          </a:p>
          <a:p>
            <a:r>
              <a:rPr lang="en-US" dirty="0"/>
              <a:t>Partnering with UVA’s Institute for Engagement and Negotiation for robust public and stakeholder engagement.</a:t>
            </a:r>
            <a:endParaRPr lang="en-US" dirty="0">
              <a:cs typeface="Arial"/>
            </a:endParaRPr>
          </a:p>
          <a:p>
            <a:r>
              <a:rPr lang="en-US" dirty="0"/>
              <a:t>Look at changing landscape ahead</a:t>
            </a:r>
            <a:endParaRPr lang="en-US" dirty="0">
              <a:cs typeface="Arial"/>
            </a:endParaRPr>
          </a:p>
          <a:p>
            <a:pPr lvl="1"/>
            <a:r>
              <a:rPr lang="en-US" dirty="0"/>
              <a:t>IIJA Reauthorization and funding landscape</a:t>
            </a:r>
            <a:endParaRPr lang="en-US" dirty="0">
              <a:cs typeface="Arial"/>
            </a:endParaRPr>
          </a:p>
          <a:p>
            <a:pPr lvl="1"/>
            <a:r>
              <a:rPr lang="en-US" dirty="0"/>
              <a:t>Amtrak Fleet Renewal</a:t>
            </a:r>
            <a:endParaRPr lang="en-US" dirty="0">
              <a:cs typeface="Arial"/>
            </a:endParaRPr>
          </a:p>
          <a:p>
            <a:pPr lvl="1"/>
            <a:r>
              <a:rPr lang="en-US" dirty="0"/>
              <a:t>Artificial Intelligence and Other New Technology</a:t>
            </a:r>
          </a:p>
          <a:p>
            <a:pPr lvl="1"/>
            <a:r>
              <a:rPr lang="en-US" dirty="0"/>
              <a:t>Infrastructure Resilience</a:t>
            </a:r>
            <a:endParaRPr lang="en-US" dirty="0">
              <a:cs typeface="Arial"/>
            </a:endParaRPr>
          </a:p>
          <a:p>
            <a:endParaRPr lang="en-US" dirty="0"/>
          </a:p>
          <a:p>
            <a:endParaRPr lang="en-US" dirty="0"/>
          </a:p>
        </p:txBody>
      </p:sp>
      <p:sp>
        <p:nvSpPr>
          <p:cNvPr id="4" name="Slide Number Placeholder 3">
            <a:extLst>
              <a:ext uri="{FF2B5EF4-FFF2-40B4-BE49-F238E27FC236}">
                <a16:creationId xmlns:a16="http://schemas.microsoft.com/office/drawing/2014/main" id="{9B8C61CB-60FF-0213-61DF-921823EE230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34</a:t>
            </a:r>
          </a:p>
        </p:txBody>
      </p:sp>
    </p:spTree>
    <p:extLst>
      <p:ext uri="{BB962C8B-B14F-4D97-AF65-F5344CB8AC3E}">
        <p14:creationId xmlns:p14="http://schemas.microsoft.com/office/powerpoint/2010/main" val="252301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EFB61-CBEA-65C5-6BEF-4A53C5E5E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792313-FBC8-0B23-8E2A-17F609235FC0}"/>
              </a:ext>
            </a:extLst>
          </p:cNvPr>
          <p:cNvSpPr>
            <a:spLocks noGrp="1"/>
          </p:cNvSpPr>
          <p:nvPr>
            <p:ph type="title"/>
          </p:nvPr>
        </p:nvSpPr>
        <p:spPr/>
        <p:txBody>
          <a:bodyPr/>
          <a:lstStyle/>
          <a:p>
            <a:r>
              <a:rPr lang="en-US">
                <a:latin typeface="Georgia"/>
              </a:rPr>
              <a:t>Statewide Rail Plan Integration</a:t>
            </a:r>
            <a:br>
              <a:rPr lang="en-US">
                <a:latin typeface="Georgia"/>
              </a:rPr>
            </a:br>
            <a:r>
              <a:rPr lang="en-US" sz="3200" i="1">
                <a:latin typeface="Georgia"/>
              </a:rPr>
              <a:t>Coordinating planning and stakeholders</a:t>
            </a:r>
            <a:r>
              <a:rPr lang="en-US" sz="3200">
                <a:latin typeface="Georgia"/>
              </a:rPr>
              <a:t> </a:t>
            </a:r>
            <a:endParaRPr lang="en-US" sz="3200"/>
          </a:p>
        </p:txBody>
      </p:sp>
      <p:sp>
        <p:nvSpPr>
          <p:cNvPr id="4" name="Slide Number Placeholder 3">
            <a:extLst>
              <a:ext uri="{FF2B5EF4-FFF2-40B4-BE49-F238E27FC236}">
                <a16:creationId xmlns:a16="http://schemas.microsoft.com/office/drawing/2014/main" id="{E9454C31-65AA-E0B9-F4D2-2B972CE9BA8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35</a:t>
            </a:r>
          </a:p>
        </p:txBody>
      </p:sp>
      <p:sp>
        <p:nvSpPr>
          <p:cNvPr id="11" name="Content Placeholder 2">
            <a:extLst>
              <a:ext uri="{FF2B5EF4-FFF2-40B4-BE49-F238E27FC236}">
                <a16:creationId xmlns:a16="http://schemas.microsoft.com/office/drawing/2014/main" id="{2A3E3D17-3BCE-F5E6-79CC-CBC1A772400C}"/>
              </a:ext>
            </a:extLst>
          </p:cNvPr>
          <p:cNvSpPr txBox="1">
            <a:spLocks/>
          </p:cNvSpPr>
          <p:nvPr/>
        </p:nvSpPr>
        <p:spPr>
          <a:xfrm>
            <a:off x="276013" y="1825625"/>
            <a:ext cx="6896312"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Corridor ID Step 2 Service Development Plans (SDPs) will kick off during the Rail Plan, and continue after it is complete</a:t>
            </a: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Rail Plan stakeholder and public engagement will lead into Corridor ID SDP public engagement efforts</a:t>
            </a: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Arial"/>
            </a:endParaRP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Addresses ongoing work related to</a:t>
            </a: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Arial"/>
            </a:endParaRPr>
          </a:p>
          <a:p>
            <a:pPr marL="685800" marR="0" lvl="1"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Stations Policy</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a:endParaRPr>
          </a:p>
          <a:p>
            <a:pPr marL="685800" marR="0" lvl="1"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Grant Program Changes</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a:endParaRPr>
          </a:p>
          <a:p>
            <a:pPr marL="685800" marR="0" lvl="1"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a:rPr>
              <a:t>Federal Grant Strategy </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685800" marR="0" lvl="1" indent="-228600" algn="l" defTabSz="914400" rtl="0" eaLnBrk="1" fontAlgn="auto" latinLnBrk="0" hangingPunct="1">
              <a:lnSpc>
                <a:spcPct val="90000"/>
              </a:lnSpc>
              <a:spcBef>
                <a:spcPts val="500"/>
              </a:spcBef>
              <a:spcAft>
                <a:spcPts val="0"/>
              </a:spcAft>
              <a:buClr>
                <a:srgbClr val="00C1D5"/>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SMART SCALE Updates</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a:endParaRPr>
          </a:p>
        </p:txBody>
      </p:sp>
      <p:pic>
        <p:nvPicPr>
          <p:cNvPr id="3" name="Picture 2">
            <a:extLst>
              <a:ext uri="{FF2B5EF4-FFF2-40B4-BE49-F238E27FC236}">
                <a16:creationId xmlns:a16="http://schemas.microsoft.com/office/drawing/2014/main" id="{F282C1B1-A973-7A0B-B9B7-204063912D00}"/>
              </a:ext>
            </a:extLst>
          </p:cNvPr>
          <p:cNvPicPr>
            <a:picLocks noChangeAspect="1"/>
          </p:cNvPicPr>
          <p:nvPr/>
        </p:nvPicPr>
        <p:blipFill>
          <a:blip r:embed="rId3"/>
          <a:stretch>
            <a:fillRect/>
          </a:stretch>
        </p:blipFill>
        <p:spPr>
          <a:xfrm>
            <a:off x="7172325" y="1712047"/>
            <a:ext cx="4688230" cy="4578493"/>
          </a:xfrm>
          <a:prstGeom prst="rect">
            <a:avLst/>
          </a:prstGeom>
        </p:spPr>
      </p:pic>
    </p:spTree>
    <p:extLst>
      <p:ext uri="{BB962C8B-B14F-4D97-AF65-F5344CB8AC3E}">
        <p14:creationId xmlns:p14="http://schemas.microsoft.com/office/powerpoint/2010/main" val="2350519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4870-F3FF-FED5-0D54-B53EE591798D}"/>
              </a:ext>
            </a:extLst>
          </p:cNvPr>
          <p:cNvSpPr>
            <a:spLocks noGrp="1"/>
          </p:cNvSpPr>
          <p:nvPr>
            <p:ph type="title"/>
          </p:nvPr>
        </p:nvSpPr>
        <p:spPr/>
        <p:txBody>
          <a:bodyPr/>
          <a:lstStyle/>
          <a:p>
            <a:r>
              <a:rPr lang="en-US" dirty="0"/>
              <a:t>Rail Plan Data Sources and Analysis</a:t>
            </a:r>
          </a:p>
        </p:txBody>
      </p:sp>
      <p:sp>
        <p:nvSpPr>
          <p:cNvPr id="4" name="Slide Number Placeholder 3">
            <a:extLst>
              <a:ext uri="{FF2B5EF4-FFF2-40B4-BE49-F238E27FC236}">
                <a16:creationId xmlns:a16="http://schemas.microsoft.com/office/drawing/2014/main" id="{14DA42F2-98CF-FD90-03BF-13A3490AC8F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36</a:t>
            </a:r>
          </a:p>
        </p:txBody>
      </p:sp>
      <p:graphicFrame>
        <p:nvGraphicFramePr>
          <p:cNvPr id="5" name="Content Placeholder 4">
            <a:extLst>
              <a:ext uri="{FF2B5EF4-FFF2-40B4-BE49-F238E27FC236}">
                <a16:creationId xmlns:a16="http://schemas.microsoft.com/office/drawing/2014/main" id="{828E149B-CF17-3092-2CEF-642B4F58DB43}"/>
              </a:ext>
            </a:extLst>
          </p:cNvPr>
          <p:cNvGraphicFramePr>
            <a:graphicFrameLocks/>
          </p:cNvGraphicFramePr>
          <p:nvPr/>
        </p:nvGraphicFramePr>
        <p:xfrm>
          <a:off x="504824" y="1968500"/>
          <a:ext cx="11242675" cy="430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9412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54B5-3FEF-7332-7D80-222439BCE4E6}"/>
              </a:ext>
            </a:extLst>
          </p:cNvPr>
          <p:cNvSpPr>
            <a:spLocks noGrp="1"/>
          </p:cNvSpPr>
          <p:nvPr>
            <p:ph type="title"/>
          </p:nvPr>
        </p:nvSpPr>
        <p:spPr/>
        <p:txBody>
          <a:bodyPr/>
          <a:lstStyle/>
          <a:p>
            <a:r>
              <a:rPr lang="en-US">
                <a:latin typeface="Georgia"/>
              </a:rPr>
              <a:t>2026 Statewide Rail Plan Schedule</a:t>
            </a:r>
            <a:br>
              <a:rPr lang="en-US">
                <a:latin typeface="Georgia"/>
              </a:rPr>
            </a:br>
            <a:r>
              <a:rPr lang="en-US" sz="3200" i="1">
                <a:latin typeface="Georgia"/>
              </a:rPr>
              <a:t>What comes next?</a:t>
            </a:r>
            <a:endParaRPr lang="en-US"/>
          </a:p>
        </p:txBody>
      </p:sp>
      <p:sp>
        <p:nvSpPr>
          <p:cNvPr id="4" name="Slide Number Placeholder 3">
            <a:extLst>
              <a:ext uri="{FF2B5EF4-FFF2-40B4-BE49-F238E27FC236}">
                <a16:creationId xmlns:a16="http://schemas.microsoft.com/office/drawing/2014/main" id="{E89BE155-479D-112C-DACC-A27D889CD9B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37</a:t>
            </a:r>
          </a:p>
        </p:txBody>
      </p:sp>
      <p:graphicFrame>
        <p:nvGraphicFramePr>
          <p:cNvPr id="5" name="Diagram 4">
            <a:extLst>
              <a:ext uri="{FF2B5EF4-FFF2-40B4-BE49-F238E27FC236}">
                <a16:creationId xmlns:a16="http://schemas.microsoft.com/office/drawing/2014/main" id="{5D510DE7-C9B2-4E98-8049-E8F927C2C6EC}"/>
              </a:ext>
            </a:extLst>
          </p:cNvPr>
          <p:cNvGraphicFramePr/>
          <p:nvPr/>
        </p:nvGraphicFramePr>
        <p:xfrm>
          <a:off x="111865" y="1653646"/>
          <a:ext cx="11968269" cy="4885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02366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43C3E826-9D80-C41D-6BB4-D47583FE56F9}"/>
              </a:ext>
            </a:extLst>
          </p:cNvPr>
          <p:cNvPicPr>
            <a:picLocks noChangeAspect="1"/>
          </p:cNvPicPr>
          <p:nvPr/>
        </p:nvPicPr>
        <p:blipFill>
          <a:blip r:embed="rId3"/>
          <a:stretch>
            <a:fillRect/>
          </a:stretch>
        </p:blipFill>
        <p:spPr>
          <a:xfrm>
            <a:off x="5079500" y="3411251"/>
            <a:ext cx="2411743" cy="2877376"/>
          </a:xfrm>
          <a:prstGeom prst="rect">
            <a:avLst/>
          </a:prstGeom>
          <a:ln>
            <a:noFill/>
          </a:ln>
          <a:effectLst>
            <a:outerShdw blurRad="292100" dist="139700" dir="2700000" algn="tl" rotWithShape="0">
              <a:srgbClr val="333333">
                <a:alpha val="65000"/>
              </a:srgbClr>
            </a:outerShdw>
          </a:effectLst>
        </p:spPr>
      </p:pic>
      <p:pic>
        <p:nvPicPr>
          <p:cNvPr id="12" name="Picture Placeholder 11" descr="A train travels down the tracks&#10;&#10;Description automatically generated with low confidence">
            <a:extLst>
              <a:ext uri="{FF2B5EF4-FFF2-40B4-BE49-F238E27FC236}">
                <a16:creationId xmlns:a16="http://schemas.microsoft.com/office/drawing/2014/main" id="{2502E24E-A816-329E-0378-F5A8929A21A5}"/>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a:stretch>
            <a:fillRect/>
          </a:stretch>
        </p:blipFill>
        <p:spPr/>
      </p:pic>
      <p:sp>
        <p:nvSpPr>
          <p:cNvPr id="4" name="Slide Number Placeholder 3">
            <a:extLst>
              <a:ext uri="{FF2B5EF4-FFF2-40B4-BE49-F238E27FC236}">
                <a16:creationId xmlns:a16="http://schemas.microsoft.com/office/drawing/2014/main" id="{55574496-D719-7C96-F71F-6B5E94131245}"/>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38</a:t>
            </a:r>
          </a:p>
        </p:txBody>
      </p:sp>
      <p:pic>
        <p:nvPicPr>
          <p:cNvPr id="13" name="Picture 12" descr="Shape&#10;&#10;Description automatically generated with medium confidence">
            <a:extLst>
              <a:ext uri="{FF2B5EF4-FFF2-40B4-BE49-F238E27FC236}">
                <a16:creationId xmlns:a16="http://schemas.microsoft.com/office/drawing/2014/main" id="{D859405C-F982-7B84-6866-630DB588755F}"/>
              </a:ext>
            </a:extLst>
          </p:cNvPr>
          <p:cNvPicPr>
            <a:picLocks noChangeAspect="1"/>
          </p:cNvPicPr>
          <p:nvPr/>
        </p:nvPicPr>
        <p:blipFill>
          <a:blip r:embed="rId5"/>
          <a:stretch>
            <a:fillRect/>
          </a:stretch>
        </p:blipFill>
        <p:spPr>
          <a:xfrm>
            <a:off x="3165388" y="0"/>
            <a:ext cx="1333500" cy="6858000"/>
          </a:xfrm>
          <a:prstGeom prst="rect">
            <a:avLst/>
          </a:prstGeom>
        </p:spPr>
      </p:pic>
      <p:pic>
        <p:nvPicPr>
          <p:cNvPr id="17" name="Picture 16" descr="Icon&#10;&#10;Description automatically generated">
            <a:extLst>
              <a:ext uri="{FF2B5EF4-FFF2-40B4-BE49-F238E27FC236}">
                <a16:creationId xmlns:a16="http://schemas.microsoft.com/office/drawing/2014/main" id="{3DFDAEBF-71A4-90F8-6BC4-266FBF897E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41643" y="434146"/>
            <a:ext cx="1311683" cy="1311683"/>
          </a:xfrm>
          <a:prstGeom prst="rect">
            <a:avLst/>
          </a:prstGeom>
        </p:spPr>
      </p:pic>
      <p:sp>
        <p:nvSpPr>
          <p:cNvPr id="14" name="Title 5">
            <a:extLst>
              <a:ext uri="{FF2B5EF4-FFF2-40B4-BE49-F238E27FC236}">
                <a16:creationId xmlns:a16="http://schemas.microsoft.com/office/drawing/2014/main" id="{A79A4F48-C575-E069-BD7A-11F5FFC42653}"/>
              </a:ext>
            </a:extLst>
          </p:cNvPr>
          <p:cNvSpPr>
            <a:spLocks noGrp="1"/>
          </p:cNvSpPr>
          <p:nvPr>
            <p:ph type="title"/>
          </p:nvPr>
        </p:nvSpPr>
        <p:spPr>
          <a:xfrm>
            <a:off x="5261457" y="-446837"/>
            <a:ext cx="6509424" cy="1325563"/>
          </a:xfrm>
        </p:spPr>
        <p:txBody>
          <a:bodyPr/>
          <a:lstStyle/>
          <a:p>
            <a:br>
              <a:rPr lang="en-US" sz="4800">
                <a:cs typeface="Arial"/>
              </a:rPr>
            </a:br>
            <a:r>
              <a:rPr lang="en-US" sz="4800">
                <a:cs typeface="Arial"/>
              </a:rPr>
              <a:t>Open Data Portal</a:t>
            </a:r>
            <a:endParaRPr lang="en-US" sz="4800">
              <a:latin typeface="Georgia"/>
            </a:endParaRPr>
          </a:p>
        </p:txBody>
      </p:sp>
      <p:pic>
        <p:nvPicPr>
          <p:cNvPr id="16" name="Picture 15">
            <a:extLst>
              <a:ext uri="{FF2B5EF4-FFF2-40B4-BE49-F238E27FC236}">
                <a16:creationId xmlns:a16="http://schemas.microsoft.com/office/drawing/2014/main" id="{9D7C65B5-840C-96F9-FE83-E7191F84E55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34288" y="1415295"/>
            <a:ext cx="4115889" cy="1196013"/>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B190DA17-88E6-52C1-1061-DAE539D27BB9}"/>
              </a:ext>
            </a:extLst>
          </p:cNvPr>
          <p:cNvPicPr>
            <a:picLocks noChangeAspect="1"/>
          </p:cNvPicPr>
          <p:nvPr/>
        </p:nvPicPr>
        <p:blipFill>
          <a:blip r:embed="rId8"/>
          <a:stretch>
            <a:fillRect/>
          </a:stretch>
        </p:blipFill>
        <p:spPr>
          <a:xfrm>
            <a:off x="7729219" y="927628"/>
            <a:ext cx="4323234" cy="3210525"/>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486D2A47-A98A-57FD-8B9C-24A885D68575}"/>
              </a:ext>
            </a:extLst>
          </p:cNvPr>
          <p:cNvPicPr>
            <a:picLocks noChangeAspect="1"/>
          </p:cNvPicPr>
          <p:nvPr/>
        </p:nvPicPr>
        <p:blipFill>
          <a:blip r:embed="rId9"/>
          <a:stretch>
            <a:fillRect/>
          </a:stretch>
        </p:blipFill>
        <p:spPr>
          <a:xfrm>
            <a:off x="5799988" y="2256360"/>
            <a:ext cx="2889645" cy="1075550"/>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3BD7AD95-7236-A84E-5FCE-5081C917D27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965496" y="2967027"/>
            <a:ext cx="4818569" cy="1237097"/>
          </a:xfrm>
          <a:prstGeom prst="rect">
            <a:avLst/>
          </a:prstGeom>
          <a:ln>
            <a:noFill/>
          </a:ln>
          <a:effectLst>
            <a:outerShdw blurRad="292100" dist="139700" dir="2700000" algn="tl" rotWithShape="0">
              <a:srgbClr val="333333">
                <a:alpha val="65000"/>
              </a:srgbClr>
            </a:outerShdw>
          </a:effectLst>
        </p:spPr>
      </p:pic>
      <p:pic>
        <p:nvPicPr>
          <p:cNvPr id="27" name="Picture 26">
            <a:extLst>
              <a:ext uri="{FF2B5EF4-FFF2-40B4-BE49-F238E27FC236}">
                <a16:creationId xmlns:a16="http://schemas.microsoft.com/office/drawing/2014/main" id="{CCE8BBA9-F43E-8C1E-C9C8-5906F7EC572D}"/>
              </a:ext>
            </a:extLst>
          </p:cNvPr>
          <p:cNvPicPr>
            <a:picLocks noChangeAspect="1"/>
          </p:cNvPicPr>
          <p:nvPr/>
        </p:nvPicPr>
        <p:blipFill>
          <a:blip r:embed="rId11"/>
          <a:stretch>
            <a:fillRect/>
          </a:stretch>
        </p:blipFill>
        <p:spPr>
          <a:xfrm>
            <a:off x="7911687" y="3428999"/>
            <a:ext cx="3753214" cy="1180446"/>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1A6D0ED3-549D-7191-DF99-BD571A770EE2}"/>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6703541" y="3916898"/>
            <a:ext cx="4525482" cy="1385093"/>
          </a:xfrm>
          <a:prstGeom prst="rect">
            <a:avLst/>
          </a:prstGeom>
          <a:ln>
            <a:noFill/>
          </a:ln>
          <a:effectLst>
            <a:outerShdw blurRad="292100" dist="139700" dir="2700000" algn="tl" rotWithShape="0">
              <a:srgbClr val="333333">
                <a:alpha val="65000"/>
              </a:srgbClr>
            </a:outerShdw>
          </a:effectLst>
        </p:spPr>
      </p:pic>
      <p:pic>
        <p:nvPicPr>
          <p:cNvPr id="25" name="Picture 24">
            <a:extLst>
              <a:ext uri="{FF2B5EF4-FFF2-40B4-BE49-F238E27FC236}">
                <a16:creationId xmlns:a16="http://schemas.microsoft.com/office/drawing/2014/main" id="{5346FB56-9F9F-9E9E-3EEC-97A4F9C73B77}"/>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7823469" y="4863111"/>
            <a:ext cx="4118151" cy="14255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14646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A0B9-C3C7-B5CC-7CC5-31C9CEC87012}"/>
              </a:ext>
            </a:extLst>
          </p:cNvPr>
          <p:cNvSpPr>
            <a:spLocks noGrp="1"/>
          </p:cNvSpPr>
          <p:nvPr>
            <p:ph type="title"/>
          </p:nvPr>
        </p:nvSpPr>
        <p:spPr/>
        <p:txBody>
          <a:bodyPr/>
          <a:lstStyle/>
          <a:p>
            <a:r>
              <a:rPr lang="en-US">
                <a:latin typeface="Georgia"/>
              </a:rPr>
              <a:t>Virginia Statewide Rail Map</a:t>
            </a:r>
            <a:endParaRPr lang="en-US"/>
          </a:p>
        </p:txBody>
      </p:sp>
      <p:pic>
        <p:nvPicPr>
          <p:cNvPr id="5" name="Content Placeholder 4">
            <a:extLst>
              <a:ext uri="{FF2B5EF4-FFF2-40B4-BE49-F238E27FC236}">
                <a16:creationId xmlns:a16="http://schemas.microsoft.com/office/drawing/2014/main" id="{2C975D1E-CCEE-9A97-AFF2-548773C875E0}"/>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653142" y="1710456"/>
            <a:ext cx="10885714" cy="4593771"/>
          </a:xfrm>
        </p:spPr>
      </p:pic>
      <p:sp>
        <p:nvSpPr>
          <p:cNvPr id="4" name="Slide Number Placeholder 3">
            <a:extLst>
              <a:ext uri="{FF2B5EF4-FFF2-40B4-BE49-F238E27FC236}">
                <a16:creationId xmlns:a16="http://schemas.microsoft.com/office/drawing/2014/main" id="{E3BD6F61-AA98-811B-2A9A-C44C32EA654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B87"/>
                </a:solidFill>
                <a:effectLst/>
                <a:uLnTx/>
                <a:uFillTx/>
                <a:latin typeface="Arial" panose="020B0604020202020204"/>
                <a:ea typeface="+mn-ea"/>
                <a:cs typeface="+mn-cs"/>
              </a:rPr>
              <a:t>39</a:t>
            </a:r>
          </a:p>
        </p:txBody>
      </p:sp>
    </p:spTree>
    <p:extLst>
      <p:ext uri="{BB962C8B-B14F-4D97-AF65-F5344CB8AC3E}">
        <p14:creationId xmlns:p14="http://schemas.microsoft.com/office/powerpoint/2010/main" val="2573412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05997-8BAA-7ABC-3143-9470EFABA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CFA397-989C-0226-0418-2D033047DCE7}"/>
              </a:ext>
            </a:extLst>
          </p:cNvPr>
          <p:cNvSpPr txBox="1">
            <a:spLocks noGrp="1"/>
          </p:cNvSpPr>
          <p:nvPr>
            <p:ph type="title" idx="4294967295"/>
          </p:nvPr>
        </p:nvSpPr>
        <p:spPr>
          <a:xfrm>
            <a:off x="3969752" y="818165"/>
            <a:ext cx="489193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chemeClr val="bg1"/>
                </a:solidFill>
                <a:effectLst/>
                <a:uLnTx/>
                <a:uFillTx/>
                <a:latin typeface="Montserrat" pitchFamily="2" charset="0"/>
                <a:ea typeface="+mn-ea"/>
                <a:cs typeface="+mn-cs"/>
              </a:rPr>
              <a:t>Follow Us</a:t>
            </a:r>
          </a:p>
        </p:txBody>
      </p:sp>
      <p:sp>
        <p:nvSpPr>
          <p:cNvPr id="3" name="TextBox 2">
            <a:extLst>
              <a:ext uri="{FF2B5EF4-FFF2-40B4-BE49-F238E27FC236}">
                <a16:creationId xmlns:a16="http://schemas.microsoft.com/office/drawing/2014/main" id="{357493A6-A22F-B53C-F522-26E6253A0C50}"/>
              </a:ext>
            </a:extLst>
          </p:cNvPr>
          <p:cNvSpPr txBox="1"/>
          <p:nvPr/>
        </p:nvSpPr>
        <p:spPr>
          <a:xfrm>
            <a:off x="3010203" y="1796450"/>
            <a:ext cx="617159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rPr>
              <a:t>DRPT.Virginia.gov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rPr>
              <a:t>Stay Connected on Social Media </a:t>
            </a:r>
          </a:p>
        </p:txBody>
      </p:sp>
      <p:pic>
        <p:nvPicPr>
          <p:cNvPr id="7" name="Picture 6">
            <a:extLst>
              <a:ext uri="{FF2B5EF4-FFF2-40B4-BE49-F238E27FC236}">
                <a16:creationId xmlns:a16="http://schemas.microsoft.com/office/drawing/2014/main" id="{6CC09CE3-9B7E-7A23-BCB7-6EF0CA6A185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508120" y="3136288"/>
            <a:ext cx="5087395" cy="859175"/>
          </a:xfrm>
          <a:prstGeom prst="rect">
            <a:avLst/>
          </a:prstGeom>
        </p:spPr>
      </p:pic>
      <p:pic>
        <p:nvPicPr>
          <p:cNvPr id="9" name="Picture 8" descr="Qr code to DRPT's social media accounts. ">
            <a:extLst>
              <a:ext uri="{FF2B5EF4-FFF2-40B4-BE49-F238E27FC236}">
                <a16:creationId xmlns:a16="http://schemas.microsoft.com/office/drawing/2014/main" id="{810E624D-CA2D-530B-1565-3389E5F81267}"/>
              </a:ext>
            </a:extLst>
          </p:cNvPr>
          <p:cNvPicPr>
            <a:picLocks noChangeAspect="1"/>
          </p:cNvPicPr>
          <p:nvPr/>
        </p:nvPicPr>
        <p:blipFill>
          <a:blip r:embed="rId3"/>
          <a:stretch>
            <a:fillRect/>
          </a:stretch>
        </p:blipFill>
        <p:spPr>
          <a:xfrm>
            <a:off x="5307135" y="4550471"/>
            <a:ext cx="1489364" cy="1489364"/>
          </a:xfrm>
          <a:prstGeom prst="rect">
            <a:avLst/>
          </a:prstGeom>
        </p:spPr>
      </p:pic>
      <p:pic>
        <p:nvPicPr>
          <p:cNvPr id="11" name="Picture 10">
            <a:extLst>
              <a:ext uri="{FF2B5EF4-FFF2-40B4-BE49-F238E27FC236}">
                <a16:creationId xmlns:a16="http://schemas.microsoft.com/office/drawing/2014/main" id="{4C3A5769-EB25-6344-4E21-57AC22B0387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16215" y="830851"/>
            <a:ext cx="1351197" cy="1109485"/>
          </a:xfrm>
          <a:prstGeom prst="rect">
            <a:avLst/>
          </a:prstGeom>
        </p:spPr>
      </p:pic>
    </p:spTree>
    <p:extLst>
      <p:ext uri="{BB962C8B-B14F-4D97-AF65-F5344CB8AC3E}">
        <p14:creationId xmlns:p14="http://schemas.microsoft.com/office/powerpoint/2010/main" val="965155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4B6214-EDE0-4C59-8D2D-D0E54DE9F20D}"/>
              </a:ext>
            </a:extLst>
          </p:cNvPr>
          <p:cNvSpPr>
            <a:spLocks noGrp="1"/>
          </p:cNvSpPr>
          <p:nvPr>
            <p:ph type="title"/>
          </p:nvPr>
        </p:nvSpPr>
        <p:spPr>
          <a:xfrm>
            <a:off x="1280201" y="2764556"/>
            <a:ext cx="6670266" cy="1325563"/>
          </a:xfrm>
        </p:spPr>
        <p:txBody>
          <a:bodyPr>
            <a:normAutofit fontScale="90000"/>
          </a:bodyPr>
          <a:lstStyle/>
          <a:p>
            <a:r>
              <a:rPr lang="en-US" sz="5400" dirty="0">
                <a:latin typeface="Bahnschrift" panose="020B0502040204020203" pitchFamily="34" charset="0"/>
              </a:rPr>
              <a:t>THANK  YOU!</a:t>
            </a:r>
            <a:br>
              <a:rPr lang="en-US" sz="5400" dirty="0">
                <a:latin typeface="Bahnschrift" panose="020B0502040204020203" pitchFamily="34" charset="0"/>
              </a:rPr>
            </a:br>
            <a:br>
              <a:rPr lang="en-US" sz="5400" dirty="0">
                <a:latin typeface="Bahnschrift" panose="020B0502040204020203" pitchFamily="34" charset="0"/>
              </a:rPr>
            </a:br>
            <a:r>
              <a:rPr lang="en-US" sz="4000" u="sng" dirty="0">
                <a:solidFill>
                  <a:srgbClr val="00B0F0"/>
                </a:solidFill>
                <a:latin typeface="Bahnschrift" panose="020B0502040204020203" pitchFamily="34" charset="0"/>
              </a:rPr>
              <a:t>Next Meeting</a:t>
            </a:r>
            <a:r>
              <a:rPr lang="en-US" sz="4000" dirty="0">
                <a:solidFill>
                  <a:srgbClr val="00B0F0"/>
                </a:solidFill>
                <a:latin typeface="Bahnschrift" panose="020B0502040204020203" pitchFamily="34" charset="0"/>
              </a:rPr>
              <a:t>:</a:t>
            </a:r>
            <a:r>
              <a:rPr lang="en-US" sz="4000" dirty="0">
                <a:latin typeface="Bahnschrift" panose="020B0502040204020203" pitchFamily="34" charset="0"/>
              </a:rPr>
              <a:t> </a:t>
            </a:r>
            <a:br>
              <a:rPr lang="en-US" sz="4000" dirty="0">
                <a:latin typeface="Bahnschrift" panose="020B0502040204020203" pitchFamily="34" charset="0"/>
              </a:rPr>
            </a:br>
            <a:r>
              <a:rPr lang="en-US" sz="4000" dirty="0">
                <a:latin typeface="Bahnschrift" panose="020B0502040204020203" pitchFamily="34" charset="0"/>
              </a:rPr>
              <a:t>November 2026</a:t>
            </a:r>
            <a:br>
              <a:rPr lang="en-US" sz="4000" dirty="0">
                <a:latin typeface="Bahnschrift" panose="020B0502040204020203" pitchFamily="34" charset="0"/>
              </a:rPr>
            </a:br>
            <a:r>
              <a:rPr lang="en-US" sz="4000" dirty="0">
                <a:latin typeface="Bahnschrift" panose="020B0502040204020203" pitchFamily="34" charset="0"/>
              </a:rPr>
              <a:t>Baltimore, MD</a:t>
            </a:r>
            <a:br>
              <a:rPr lang="en-US" sz="4000" dirty="0">
                <a:latin typeface="Bahnschrift" panose="020B0502040204020203" pitchFamily="34" charset="0"/>
              </a:rPr>
            </a:br>
            <a:br>
              <a:rPr lang="en-US" sz="4000" dirty="0">
                <a:latin typeface="Bahnschrift" panose="020B0502040204020203" pitchFamily="34" charset="0"/>
              </a:rPr>
            </a:br>
            <a:r>
              <a:rPr lang="en-US" sz="4000" dirty="0">
                <a:latin typeface="Bahnschrift" panose="020B0502040204020203" pitchFamily="34" charset="0"/>
              </a:rPr>
              <a:t>Grab your PDH Forms!</a:t>
            </a:r>
            <a:br>
              <a:rPr lang="en-US" dirty="0">
                <a:latin typeface="Bahnschrift" panose="020B0502040204020203" pitchFamily="34" charset="0"/>
              </a:rPr>
            </a:br>
            <a:br>
              <a:rPr lang="en-US" sz="2200" dirty="0">
                <a:latin typeface="Bahnschrift" panose="020B0502040204020203" pitchFamily="34" charset="0"/>
              </a:rPr>
            </a:br>
            <a:br>
              <a:rPr lang="en-US" sz="2200" dirty="0">
                <a:latin typeface="Bahnschrift" panose="020B0502040204020203" pitchFamily="34" charset="0"/>
              </a:rPr>
            </a:br>
            <a:r>
              <a:rPr lang="en-US" sz="2200" dirty="0">
                <a:latin typeface="Bahnschrift" panose="020B0502040204020203" pitchFamily="34" charset="0"/>
              </a:rPr>
              <a:t>If you have any questions about membership or are interested in presenting, please talk with one of the officers!</a:t>
            </a:r>
            <a:endParaRPr lang="en-US" sz="5400" dirty="0">
              <a:latin typeface="Bahnschrift" panose="020B0502040204020203" pitchFamily="34" charset="0"/>
            </a:endParaRPr>
          </a:p>
        </p:txBody>
      </p:sp>
      <p:pic>
        <p:nvPicPr>
          <p:cNvPr id="4" name="Picture 3" descr="A close up of a logo&#10;&#10;Description automatically generated">
            <a:extLst>
              <a:ext uri="{FF2B5EF4-FFF2-40B4-BE49-F238E27FC236}">
                <a16:creationId xmlns:a16="http://schemas.microsoft.com/office/drawing/2014/main" id="{B4C630C2-3604-4B3D-A218-C1758DA4789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3" r="2622" b="-2"/>
          <a:stretch/>
        </p:blipFill>
        <p:spPr>
          <a:xfrm>
            <a:off x="7950467" y="1434759"/>
            <a:ext cx="3835039" cy="3985156"/>
          </a:xfrm>
          <a:prstGeom prst="rect">
            <a:avLst/>
          </a:prstGeom>
        </p:spPr>
      </p:pic>
    </p:spTree>
    <p:extLst>
      <p:ext uri="{BB962C8B-B14F-4D97-AF65-F5344CB8AC3E}">
        <p14:creationId xmlns:p14="http://schemas.microsoft.com/office/powerpoint/2010/main" val="384107652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Purple Line">
      <a:dk1>
        <a:sysClr val="windowText" lastClr="000000"/>
      </a:dk1>
      <a:lt1>
        <a:sysClr val="window" lastClr="FFFFFF"/>
      </a:lt1>
      <a:dk2>
        <a:srgbClr val="44546A"/>
      </a:dk2>
      <a:lt2>
        <a:srgbClr val="E7E6E6"/>
      </a:lt2>
      <a:accent1>
        <a:srgbClr val="4A1769"/>
      </a:accent1>
      <a:accent2>
        <a:srgbClr val="AB89C0"/>
      </a:accent2>
      <a:accent3>
        <a:srgbClr val="A5A5A5"/>
      </a:accent3>
      <a:accent4>
        <a:srgbClr val="FFC000"/>
      </a:accent4>
      <a:accent5>
        <a:srgbClr val="954F72"/>
      </a:accent5>
      <a:accent6>
        <a:srgbClr val="70AD47"/>
      </a:accent6>
      <a:hlink>
        <a:srgbClr val="0563C1"/>
      </a:hlink>
      <a:folHlink>
        <a:srgbClr val="954F72"/>
      </a:folHlink>
    </a:clrScheme>
    <a:fontScheme name="PL Arial">
      <a:majorFont>
        <a:latin typeface="Arial"/>
        <a:ea typeface=""/>
        <a:cs typeface=""/>
      </a:majorFont>
      <a:minorFont>
        <a:latin typeface="Arial"/>
        <a:ea typeface=""/>
        <a:cs typeface=""/>
      </a:minorFont>
    </a:fontScheme>
    <a:fmtScheme name="Inset">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a:bevelT w="101600" h="25400" prst="softRound"/>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VPRA 1">
      <a:dk1>
        <a:srgbClr val="000000"/>
      </a:dk1>
      <a:lt1>
        <a:srgbClr val="FFFFFF"/>
      </a:lt1>
      <a:dk2>
        <a:srgbClr val="000000"/>
      </a:dk2>
      <a:lt2>
        <a:srgbClr val="FFFFFF"/>
      </a:lt2>
      <a:accent1>
        <a:srgbClr val="0099D8"/>
      </a:accent1>
      <a:accent2>
        <a:srgbClr val="1F3B6F"/>
      </a:accent2>
      <a:accent3>
        <a:srgbClr val="F78D28"/>
      </a:accent3>
      <a:accent4>
        <a:srgbClr val="43787A"/>
      </a:accent4>
      <a:accent5>
        <a:srgbClr val="1ECAD3"/>
      </a:accent5>
      <a:accent6>
        <a:srgbClr val="D0CFCE"/>
      </a:accent6>
      <a:hlink>
        <a:srgbClr val="C14729"/>
      </a:hlink>
      <a:folHlink>
        <a:srgbClr val="0099D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4 VPRA Powerpoint Template.potx" id="{FDF60619-FA9F-4467-BC8F-394777887476}" vid="{F352B5E6-6CCC-4765-BCAF-40889E40CB70}"/>
    </a:ext>
  </a:extLst>
</a:theme>
</file>

<file path=ppt/theme/theme5.xml><?xml version="1.0" encoding="utf-8"?>
<a:theme xmlns:a="http://schemas.openxmlformats.org/drawingml/2006/main" name="2_Office Theme">
  <a:themeElements>
    <a:clrScheme name="DRPT">
      <a:dk1>
        <a:srgbClr val="000000"/>
      </a:dk1>
      <a:lt1>
        <a:srgbClr val="FFFFFF"/>
      </a:lt1>
      <a:dk2>
        <a:srgbClr val="004B87"/>
      </a:dk2>
      <a:lt2>
        <a:srgbClr val="E7E6E6"/>
      </a:lt2>
      <a:accent1>
        <a:srgbClr val="00C1D5"/>
      </a:accent1>
      <a:accent2>
        <a:srgbClr val="0085AD"/>
      </a:accent2>
      <a:accent3>
        <a:srgbClr val="5F249F"/>
      </a:accent3>
      <a:accent4>
        <a:srgbClr val="26D07C"/>
      </a:accent4>
      <a:accent5>
        <a:srgbClr val="008675"/>
      </a:accent5>
      <a:accent6>
        <a:srgbClr val="E03E51"/>
      </a:accent6>
      <a:hlink>
        <a:srgbClr val="0085AD"/>
      </a:hlink>
      <a:folHlink>
        <a:srgbClr val="5F249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96EE31F519D94C99405237C44B62D2" ma:contentTypeVersion="21" ma:contentTypeDescription="Create a new document." ma:contentTypeScope="" ma:versionID="56224f9e3c8fb08d0b18c5e2654ef307">
  <xsd:schema xmlns:xsd="http://www.w3.org/2001/XMLSchema" xmlns:xs="http://www.w3.org/2001/XMLSchema" xmlns:p="http://schemas.microsoft.com/office/2006/metadata/properties" xmlns:ns3="4f28eaab-23dc-4647-a571-2fc9fc3bd12b" xmlns:ns4="c18e8617-fc0f-4dda-a87a-c0ec120ddf92" xmlns:ns5="4b3dc96f-1312-4627-93e5-a98d5b29c755" targetNamespace="http://schemas.microsoft.com/office/2006/metadata/properties" ma:root="true" ma:fieldsID="172e5b6461bc0dd2c6fa2876ab22c2af" ns3:_="" ns4:_="" ns5:_="">
    <xsd:import namespace="4f28eaab-23dc-4647-a571-2fc9fc3bd12b"/>
    <xsd:import namespace="c18e8617-fc0f-4dda-a87a-c0ec120ddf92"/>
    <xsd:import namespace="4b3dc96f-1312-4627-93e5-a98d5b29c755"/>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_dlc_DocId" minOccurs="0"/>
                <xsd:element ref="ns4:_dlc_DocIdUrl" minOccurs="0"/>
                <xsd:element ref="ns4:_dlc_DocIdPersistId" minOccurs="0"/>
                <xsd:element ref="ns5:MediaServiceMetadata" minOccurs="0"/>
                <xsd:element ref="ns5:MediaServiceFastMetadata" minOccurs="0"/>
                <xsd:element ref="ns5:MediaServiceDateTaken" minOccurs="0"/>
                <xsd:element ref="ns5:MediaServiceAutoTags" minOccurs="0"/>
                <xsd:element ref="ns5:MediaServiceLocation" minOccurs="0"/>
                <xsd:element ref="ns5:MediaServiceOCR" minOccurs="0"/>
                <xsd:element ref="ns5:MediaServiceGenerationTime" minOccurs="0"/>
                <xsd:element ref="ns5:MediaServiceEventHashCode" minOccurs="0"/>
                <xsd:element ref="ns5:MediaServiceAutoKeyPoints" minOccurs="0"/>
                <xsd:element ref="ns5:MediaServiceKeyPoints" minOccurs="0"/>
                <xsd:element ref="ns5:MediaLengthInSeconds" minOccurs="0"/>
                <xsd:element ref="ns5:_activity" minOccurs="0"/>
                <xsd:element ref="ns5:MediaServiceObjectDetectorVersions" minOccurs="0"/>
                <xsd:element ref="ns5:MediaServiceSystemTags" minOccurs="0"/>
                <xsd:element ref="ns5:MediaServiceSearchPropertie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28eaab-23dc-4647-a571-2fc9fc3bd12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18e8617-fc0f-4dda-a87a-c0ec120ddf92" elementFormDefault="qualified">
    <xsd:import namespace="http://schemas.microsoft.com/office/2006/documentManagement/types"/>
    <xsd:import namespace="http://schemas.microsoft.com/office/infopath/2007/PartnerControls"/>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b3dc96f-1312-4627-93e5-a98d5b29c755" elementFormDefault="qualified">
    <xsd:import namespace="http://schemas.microsoft.com/office/2006/documentManagement/types"/>
    <xsd:import namespace="http://schemas.microsoft.com/office/infopath/2007/PartnerControls"/>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_activity" ma:index="27" nillable="true" ma:displayName="_activity" ma:hidden="true" ma:internalName="_activity">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activity xmlns="4b3dc96f-1312-4627-93e5-a98d5b29c755" xsi:nil="true"/>
  </documentManagement>
</p:properties>
</file>

<file path=customXml/item5.xml><?xml version="1.0" encoding="utf-8"?>
<?mso-contentType ?>
<SharedContentType xmlns="Microsoft.SharePoint.Taxonomy.ContentTypeSync" SourceId="781a52b0-d0f4-44f0-98bb-0d102f5fd161" ContentTypeId="0x0101" PreviousValue="false"/>
</file>

<file path=customXml/itemProps1.xml><?xml version="1.0" encoding="utf-8"?>
<ds:datastoreItem xmlns:ds="http://schemas.openxmlformats.org/officeDocument/2006/customXml" ds:itemID="{5E0010C6-4E0B-4FF3-A964-BD2D9F2DA3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28eaab-23dc-4647-a571-2fc9fc3bd12b"/>
    <ds:schemaRef ds:uri="c18e8617-fc0f-4dda-a87a-c0ec120ddf92"/>
    <ds:schemaRef ds:uri="4b3dc96f-1312-4627-93e5-a98d5b29c7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393474-53F3-4C51-8553-3BBE6DEDC798}">
  <ds:schemaRefs>
    <ds:schemaRef ds:uri="http://schemas.microsoft.com/sharepoint/events"/>
  </ds:schemaRefs>
</ds:datastoreItem>
</file>

<file path=customXml/itemProps3.xml><?xml version="1.0" encoding="utf-8"?>
<ds:datastoreItem xmlns:ds="http://schemas.openxmlformats.org/officeDocument/2006/customXml" ds:itemID="{D8063014-BCAD-4311-8C61-8767A0ACD761}">
  <ds:schemaRefs>
    <ds:schemaRef ds:uri="http://schemas.microsoft.com/sharepoint/v3/contenttype/forms"/>
  </ds:schemaRefs>
</ds:datastoreItem>
</file>

<file path=customXml/itemProps4.xml><?xml version="1.0" encoding="utf-8"?>
<ds:datastoreItem xmlns:ds="http://schemas.openxmlformats.org/officeDocument/2006/customXml" ds:itemID="{523E3B6D-D4AA-4D16-BF41-26A939D1DE71}">
  <ds:schemaRefs>
    <ds:schemaRef ds:uri="http://purl.org/dc/terms/"/>
    <ds:schemaRef ds:uri="http://schemas.microsoft.com/office/2006/metadata/properties"/>
    <ds:schemaRef ds:uri="http://purl.org/dc/dcmitype/"/>
    <ds:schemaRef ds:uri="http://schemas.microsoft.com/office/infopath/2007/PartnerControls"/>
    <ds:schemaRef ds:uri="4f28eaab-23dc-4647-a571-2fc9fc3bd12b"/>
    <ds:schemaRef ds:uri="http://schemas.openxmlformats.org/package/2006/metadata/core-properties"/>
    <ds:schemaRef ds:uri="4b3dc96f-1312-4627-93e5-a98d5b29c755"/>
    <ds:schemaRef ds:uri="http://schemas.microsoft.com/office/2006/documentManagement/types"/>
    <ds:schemaRef ds:uri="c18e8617-fc0f-4dda-a87a-c0ec120ddf92"/>
    <ds:schemaRef ds:uri="http://www.w3.org/XML/1998/namespace"/>
    <ds:schemaRef ds:uri="http://purl.org/dc/elements/1.1/"/>
  </ds:schemaRefs>
</ds:datastoreItem>
</file>

<file path=customXml/itemProps5.xml><?xml version="1.0" encoding="utf-8"?>
<ds:datastoreItem xmlns:ds="http://schemas.openxmlformats.org/officeDocument/2006/customXml" ds:itemID="{7D367999-0653-442E-B65A-ACAE8CAF78CA}">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0</TotalTime>
  <Words>2480</Words>
  <Application>Microsoft Office PowerPoint</Application>
  <PresentationFormat>Widescreen</PresentationFormat>
  <Paragraphs>425</Paragraphs>
  <Slides>46</Slides>
  <Notes>35</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46</vt:i4>
      </vt:variant>
    </vt:vector>
  </HeadingPairs>
  <TitlesOfParts>
    <vt:vector size="63" baseType="lpstr">
      <vt:lpstr>Aptos</vt:lpstr>
      <vt:lpstr>Arial</vt:lpstr>
      <vt:lpstr>Bahnschrift</vt:lpstr>
      <vt:lpstr>Calibri</vt:lpstr>
      <vt:lpstr>Calibri Light</vt:lpstr>
      <vt:lpstr>Century Gothic</vt:lpstr>
      <vt:lpstr>Courier New</vt:lpstr>
      <vt:lpstr>Franklin Gothic Medium</vt:lpstr>
      <vt:lpstr>Georgia</vt:lpstr>
      <vt:lpstr>Montserrat</vt:lpstr>
      <vt:lpstr>Myriad Pro</vt:lpstr>
      <vt:lpstr>Wingdings</vt:lpstr>
      <vt:lpstr>Custom Design</vt:lpstr>
      <vt:lpstr>Office Theme</vt:lpstr>
      <vt:lpstr>3_Office Theme</vt:lpstr>
      <vt:lpstr>1_Office Theme</vt:lpstr>
      <vt:lpstr>2_Office Theme</vt:lpstr>
      <vt:lpstr>Welcome! May 2026 Meeting </vt:lpstr>
      <vt:lpstr>Announcements</vt:lpstr>
      <vt:lpstr>2026 Membership   </vt:lpstr>
      <vt:lpstr>Thank you to our 2026 Sponsors!</vt:lpstr>
      <vt:lpstr>Great Start to 2026…</vt:lpstr>
      <vt:lpstr>DRPT and  the Virginia Statewide Rail Plan</vt:lpstr>
      <vt:lpstr>Agenda</vt:lpstr>
      <vt:lpstr>Virginia Department of Rail  and Public Transportation (DRPT)</vt:lpstr>
      <vt:lpstr>Rail and Public Transportation in Virginia</vt:lpstr>
      <vt:lpstr>State of Rail in Virginia</vt:lpstr>
      <vt:lpstr>Virginia Freight Rail Network</vt:lpstr>
      <vt:lpstr>Virginia Passenger Rail Service</vt:lpstr>
      <vt:lpstr>Rail division connects with other agencies</vt:lpstr>
      <vt:lpstr>DRPT/VPRA Governance Structure</vt:lpstr>
      <vt:lpstr>Virginia Passenger Rail Authority</vt:lpstr>
      <vt:lpstr>Transforming Rail in Virginia</vt:lpstr>
      <vt:lpstr>DRPT and the Virginia Passenger Rail Authority</vt:lpstr>
      <vt:lpstr>Virginia Transportation Funding Dedicated to Rail</vt:lpstr>
      <vt:lpstr>DRPT Six-Year Improvement Program FY2027-2032 CTB votes on the DRPT SYIP every June </vt:lpstr>
      <vt:lpstr>DRPT Rail Programs: Expand, Preserve &amp; Connect</vt:lpstr>
      <vt:lpstr>Value of Freight Rail Investment - Truck Diversion</vt:lpstr>
      <vt:lpstr>What is the Value of Mode Shift to Rail? </vt:lpstr>
      <vt:lpstr>Freight Rail Performance Data Dashboard</vt:lpstr>
      <vt:lpstr>FREIGHT Program </vt:lpstr>
      <vt:lpstr>Rail Preservation Fund </vt:lpstr>
      <vt:lpstr>Rail Industrial Access Program</vt:lpstr>
      <vt:lpstr>FY27 Recommended New Project Locations</vt:lpstr>
      <vt:lpstr>Improving Network Fluidity  and Preserving Critical Infrastructure</vt:lpstr>
      <vt:lpstr>Corridor Identification and Development Program  Getting the train moving with Corridor ID</vt:lpstr>
      <vt:lpstr>Improving Passenger Rail in Virginia &amp; Beyond Corridor ID in Virginia</vt:lpstr>
      <vt:lpstr>Corridor ID Steps</vt:lpstr>
      <vt:lpstr>Step 2: Service Development Plan (SDP) The next step of Virginia's Corridor ID planning</vt:lpstr>
      <vt:lpstr>PowerPoint Presentation</vt:lpstr>
      <vt:lpstr>Southeast Rail Network Analysis Grant</vt:lpstr>
      <vt:lpstr>Consolidated Rail Infrastructure and Safety Improvements Program (CRISI)</vt:lpstr>
      <vt:lpstr>DRPT Rail Crossing Initiative</vt:lpstr>
      <vt:lpstr>Virginia Statewide Rail Plan Meeting goals, identifying needs, preparing for what's next</vt:lpstr>
      <vt:lpstr>2022 Virginia Statewide Rail Plan Review Innovating rail planning</vt:lpstr>
      <vt:lpstr>2026 Statewide Rail Plan Priorities and Process Building off of progress thus far</vt:lpstr>
      <vt:lpstr>Statewide Rail Plan Integration Coordinating planning and stakeholders </vt:lpstr>
      <vt:lpstr>Rail Plan Data Sources and Analysis</vt:lpstr>
      <vt:lpstr>2026 Statewide Rail Plan Schedule What comes next?</vt:lpstr>
      <vt:lpstr> Open Data Portal</vt:lpstr>
      <vt:lpstr>Virginia Statewide Rail Map</vt:lpstr>
      <vt:lpstr>Follow Us</vt:lpstr>
      <vt:lpstr>THANK  YOU!  Next Meeting:  November 2026 Baltimore, MD  Grab your PDH Forms!   If you have any questions about membership or are interested in presenting, please talk with one of the officers!</vt:lpstr>
    </vt:vector>
  </TitlesOfParts>
  <Company>CSX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Knapp, Brandon</dc:creator>
  <cp:lastModifiedBy>Geleta, Kebar</cp:lastModifiedBy>
  <cp:revision>47</cp:revision>
  <cp:lastPrinted>2025-04-22T16:58:16Z</cp:lastPrinted>
  <dcterms:created xsi:type="dcterms:W3CDTF">2024-05-14T13:33:45Z</dcterms:created>
  <dcterms:modified xsi:type="dcterms:W3CDTF">2026-07-08T13:24:24Z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0x0101007E96EE31F519D94C99405237C44B62D2</vt:lpwstr>
  </property>
</Properties>
</file>